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7.jpg" ContentType="image/jpg"/>
  <Override PartName="/ppt/media/image19.jpg" ContentType="image/jpg"/>
  <Override PartName="/ppt/media/image20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14" r:id="rId4"/>
    <p:sldMasterId id="2147483727" r:id="rId5"/>
    <p:sldMasterId id="2147483740" r:id="rId6"/>
  </p:sldMasterIdLst>
  <p:notesMasterIdLst>
    <p:notesMasterId r:id="rId74"/>
  </p:notesMasterIdLst>
  <p:sldIdLst>
    <p:sldId id="532" r:id="rId7"/>
    <p:sldId id="533" r:id="rId8"/>
    <p:sldId id="406" r:id="rId9"/>
    <p:sldId id="519" r:id="rId10"/>
    <p:sldId id="520" r:id="rId11"/>
    <p:sldId id="600" r:id="rId12"/>
    <p:sldId id="523" r:id="rId13"/>
    <p:sldId id="524" r:id="rId14"/>
    <p:sldId id="598" r:id="rId15"/>
    <p:sldId id="534" r:id="rId16"/>
    <p:sldId id="601" r:id="rId17"/>
    <p:sldId id="603" r:id="rId18"/>
    <p:sldId id="602" r:id="rId19"/>
    <p:sldId id="537" r:id="rId20"/>
    <p:sldId id="556" r:id="rId21"/>
    <p:sldId id="561" r:id="rId22"/>
    <p:sldId id="557" r:id="rId23"/>
    <p:sldId id="558" r:id="rId24"/>
    <p:sldId id="559" r:id="rId25"/>
    <p:sldId id="560" r:id="rId26"/>
    <p:sldId id="562" r:id="rId27"/>
    <p:sldId id="563" r:id="rId28"/>
    <p:sldId id="564" r:id="rId29"/>
    <p:sldId id="565" r:id="rId30"/>
    <p:sldId id="261" r:id="rId31"/>
    <p:sldId id="566" r:id="rId32"/>
    <p:sldId id="567" r:id="rId33"/>
    <p:sldId id="631" r:id="rId34"/>
    <p:sldId id="627" r:id="rId35"/>
    <p:sldId id="628" r:id="rId36"/>
    <p:sldId id="629" r:id="rId37"/>
    <p:sldId id="630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621" r:id="rId48"/>
    <p:sldId id="622" r:id="rId49"/>
    <p:sldId id="587" r:id="rId50"/>
    <p:sldId id="588" r:id="rId51"/>
    <p:sldId id="287" r:id="rId52"/>
    <p:sldId id="536" r:id="rId53"/>
    <p:sldId id="270" r:id="rId54"/>
    <p:sldId id="263" r:id="rId55"/>
    <p:sldId id="289" r:id="rId56"/>
    <p:sldId id="593" r:id="rId57"/>
    <p:sldId id="623" r:id="rId58"/>
    <p:sldId id="605" r:id="rId59"/>
    <p:sldId id="606" r:id="rId60"/>
    <p:sldId id="624" r:id="rId61"/>
    <p:sldId id="607" r:id="rId62"/>
    <p:sldId id="625" r:id="rId63"/>
    <p:sldId id="626" r:id="rId64"/>
    <p:sldId id="610" r:id="rId65"/>
    <p:sldId id="612" r:id="rId66"/>
    <p:sldId id="615" r:id="rId67"/>
    <p:sldId id="616" r:id="rId68"/>
    <p:sldId id="617" r:id="rId69"/>
    <p:sldId id="619" r:id="rId70"/>
    <p:sldId id="618" r:id="rId71"/>
    <p:sldId id="620" r:id="rId72"/>
    <p:sldId id="395" r:id="rId7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ia g" initials="sg" lastIdx="1" clrIdx="0">
    <p:extLst>
      <p:ext uri="{19B8F6BF-5375-455C-9EA6-DF929625EA0E}">
        <p15:presenceInfo xmlns:p15="http://schemas.microsoft.com/office/powerpoint/2012/main" userId="92ddd03d47582a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8F3AF-3E67-433A-A704-64CE7074C073}" v="42" dt="2020-02-14T05:38:17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97B4613-8993-45EB-94E7-5AD5C1238A68}"/>
    <pc:docChg chg="modSld">
      <pc:chgData name="" userId="" providerId="" clId="Web-{497B4613-8993-45EB-94E7-5AD5C1238A68}" dt="2018-02-24T17:04:07.868" v="6"/>
      <pc:docMkLst>
        <pc:docMk/>
      </pc:docMkLst>
      <pc:sldChg chg="modSp">
        <pc:chgData name="" userId="" providerId="" clId="Web-{497B4613-8993-45EB-94E7-5AD5C1238A68}" dt="2018-02-24T17:02:56.927" v="0"/>
        <pc:sldMkLst>
          <pc:docMk/>
          <pc:sldMk cId="0" sldId="256"/>
        </pc:sldMkLst>
        <pc:spChg chg="mod">
          <ac:chgData name="" userId="" providerId="" clId="Web-{497B4613-8993-45EB-94E7-5AD5C1238A68}" dt="2018-02-24T17:02:56.927" v="0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497B4613-8993-45EB-94E7-5AD5C1238A68}" dt="2018-02-24T17:04:07.868" v="6"/>
        <pc:sldMkLst>
          <pc:docMk/>
          <pc:sldMk cId="0" sldId="259"/>
        </pc:sldMkLst>
        <pc:spChg chg="mod">
          <ac:chgData name="" userId="" providerId="" clId="Web-{497B4613-8993-45EB-94E7-5AD5C1238A68}" dt="2018-02-24T17:04:07.868" v="6"/>
          <ac:spMkLst>
            <pc:docMk/>
            <pc:sldMk cId="0" sldId="259"/>
            <ac:spMk id="226" creationId="{00000000-0000-0000-0000-000000000000}"/>
          </ac:spMkLst>
        </pc:spChg>
      </pc:sldChg>
    </pc:docChg>
  </pc:docChgLst>
  <pc:docChgLst>
    <pc:chgData clId="Web-{C45563F5-772F-4151-B7E7-B469105C40E8}"/>
    <pc:docChg chg="mod modSld modMainMaster setSldSz">
      <pc:chgData name="" userId="" providerId="" clId="Web-{C45563F5-772F-4151-B7E7-B469105C40E8}" dt="2018-02-24T16:55:26.256" v="3"/>
      <pc:docMkLst>
        <pc:docMk/>
      </pc:docMkLst>
      <pc:sldChg chg="modSp">
        <pc:chgData name="" userId="" providerId="" clId="Web-{C45563F5-772F-4151-B7E7-B469105C40E8}" dt="2018-02-24T16:55:26.256" v="3"/>
        <pc:sldMkLst>
          <pc:docMk/>
          <pc:sldMk cId="0" sldId="25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3301862" sldId="258"/>
        </pc:sldMkLst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545159645" sldId="260"/>
        </pc:sldMkLst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603203861" sldId="261"/>
        </pc:sldMkLst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1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967128190" sldId="263"/>
        </pc:sldMkLst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4"/>
            <ac:spMk id="24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4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5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9"/>
            <ac:spMk id="25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50052455" sldId="270"/>
        </pc:sldMkLst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2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1550052455" sldId="270"/>
            <ac:graphicFrameMk id="265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0" sldId="27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4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68963162" sldId="279"/>
        </pc:sldMkLst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1"/>
            <ac:spMk id="34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70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0" sldId="286"/>
            <ac:graphicFrameMk id="369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2852933852" sldId="287"/>
        </pc:sldMkLst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8"/>
            <ac:spMk id="37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340060077" sldId="289"/>
        </pc:sldMkLst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4" creationId="{00000000-0000-0000-0000-000000000000}"/>
          </ac:spMkLst>
        </pc:spChg>
      </pc:sld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48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3"/>
              <ac:spMk id="1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4"/>
              <ac:spMk id="1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2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6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7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8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61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3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6"/>
              <ac:spMk id="5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7"/>
              <ac:spMk id="5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6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5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6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7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74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2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9"/>
              <ac:spMk id="9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0"/>
              <ac:spMk id="9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4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5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6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87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1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8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2"/>
              <ac:spMk id="12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3"/>
              <ac:spMk id="13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3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3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4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5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700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60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5"/>
              <ac:spMk id="16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6"/>
              <ac:spMk id="16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2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3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4" creationId="{00000000-0000-0000-0000-000000000000}"/>
            </ac:picMkLst>
          </pc:picChg>
        </pc:sldLayoutChg>
      </pc:sldMasterChg>
    </pc:docChg>
  </pc:docChgLst>
  <pc:docChgLst>
    <pc:chgData name="Albishri, Ahmed Awad H (UMKC-Student)" userId="31fd6039-2a08-4ab3-9eaa-064defc830c7" providerId="ADAL" clId="{4048F3AF-3E67-433A-A704-64CE7074C073}"/>
    <pc:docChg chg="undo redo custSel addSld modSld">
      <pc:chgData name="Albishri, Ahmed Awad H (UMKC-Student)" userId="31fd6039-2a08-4ab3-9eaa-064defc830c7" providerId="ADAL" clId="{4048F3AF-3E67-433A-A704-64CE7074C073}" dt="2020-02-14T05:38:41.188" v="569" actId="1076"/>
      <pc:docMkLst>
        <pc:docMk/>
      </pc:docMkLst>
      <pc:sldChg chg="addSp delSp modSp mod">
        <pc:chgData name="Albishri, Ahmed Awad H (UMKC-Student)" userId="31fd6039-2a08-4ab3-9eaa-064defc830c7" providerId="ADAL" clId="{4048F3AF-3E67-433A-A704-64CE7074C073}" dt="2020-02-13T02:34:19.302" v="292" actId="14100"/>
        <pc:sldMkLst>
          <pc:docMk/>
          <pc:sldMk cId="2852933852" sldId="287"/>
        </pc:sldMkLst>
        <pc:spChg chg="add mod">
          <ac:chgData name="Albishri, Ahmed Awad H (UMKC-Student)" userId="31fd6039-2a08-4ab3-9eaa-064defc830c7" providerId="ADAL" clId="{4048F3AF-3E67-433A-A704-64CE7074C073}" dt="2020-02-13T02:34:19.302" v="292" actId="14100"/>
          <ac:spMkLst>
            <pc:docMk/>
            <pc:sldMk cId="2852933852" sldId="287"/>
            <ac:spMk id="9" creationId="{7C7763FB-8297-46B2-A257-9F96B75B3020}"/>
          </ac:spMkLst>
        </pc:spChg>
        <pc:spChg chg="del">
          <ac:chgData name="Albishri, Ahmed Awad H (UMKC-Student)" userId="31fd6039-2a08-4ab3-9eaa-064defc830c7" providerId="ADAL" clId="{4048F3AF-3E67-433A-A704-64CE7074C073}" dt="2020-02-13T02:34:15.220" v="291" actId="478"/>
          <ac:spMkLst>
            <pc:docMk/>
            <pc:sldMk cId="2852933852" sldId="287"/>
            <ac:spMk id="371" creationId="{00000000-0000-0000-0000-000000000000}"/>
          </ac:spMkLst>
        </pc:spChg>
        <pc:picChg chg="add mod">
          <ac:chgData name="Albishri, Ahmed Awad H (UMKC-Student)" userId="31fd6039-2a08-4ab3-9eaa-064defc830c7" providerId="ADAL" clId="{4048F3AF-3E67-433A-A704-64CE7074C073}" dt="2020-02-13T02:34:12.282" v="290" actId="1076"/>
          <ac:picMkLst>
            <pc:docMk/>
            <pc:sldMk cId="2852933852" sldId="287"/>
            <ac:picMk id="4" creationId="{1FC2B20A-4AF9-42EB-A4A2-479D43FD0A60}"/>
          </ac:picMkLst>
        </pc:picChg>
        <pc:picChg chg="add del mod modCrop">
          <ac:chgData name="Albishri, Ahmed Awad H (UMKC-Student)" userId="31fd6039-2a08-4ab3-9eaa-064defc830c7" providerId="ADAL" clId="{4048F3AF-3E67-433A-A704-64CE7074C073}" dt="2020-02-13T02:34:06.858" v="287" actId="478"/>
          <ac:picMkLst>
            <pc:docMk/>
            <pc:sldMk cId="2852933852" sldId="287"/>
            <ac:picMk id="6" creationId="{FDD0F1AB-42BE-4C61-B4A2-9CAD26165E39}"/>
          </ac:picMkLst>
        </pc:picChg>
        <pc:picChg chg="del">
          <ac:chgData name="Albishri, Ahmed Awad H (UMKC-Student)" userId="31fd6039-2a08-4ab3-9eaa-064defc830c7" providerId="ADAL" clId="{4048F3AF-3E67-433A-A704-64CE7074C073}" dt="2020-02-13T02:30:46.882" v="233" actId="478"/>
          <ac:picMkLst>
            <pc:docMk/>
            <pc:sldMk cId="2852933852" sldId="287"/>
            <ac:picMk id="8" creationId="{E8CEF658-25B3-43C8-A119-15AAA147DFA4}"/>
          </ac:picMkLst>
        </pc:picChg>
        <pc:picChg chg="add del mod modCrop">
          <ac:chgData name="Albishri, Ahmed Awad H (UMKC-Student)" userId="31fd6039-2a08-4ab3-9eaa-064defc830c7" providerId="ADAL" clId="{4048F3AF-3E67-433A-A704-64CE7074C073}" dt="2020-02-13T02:34:06.093" v="286" actId="478"/>
          <ac:picMkLst>
            <pc:docMk/>
            <pc:sldMk cId="2852933852" sldId="287"/>
            <ac:picMk id="11" creationId="{45D9BA4E-9FB2-4F05-A9CA-8281B73B8F50}"/>
          </ac:picMkLst>
        </pc:picChg>
        <pc:picChg chg="add del mod modCrop">
          <ac:chgData name="Albishri, Ahmed Awad H (UMKC-Student)" userId="31fd6039-2a08-4ab3-9eaa-064defc830c7" providerId="ADAL" clId="{4048F3AF-3E67-433A-A704-64CE7074C073}" dt="2020-02-13T02:34:07.530" v="288" actId="478"/>
          <ac:picMkLst>
            <pc:docMk/>
            <pc:sldMk cId="2852933852" sldId="287"/>
            <ac:picMk id="13" creationId="{26FCA063-9811-4E27-ADEF-E8F2DE27B2BA}"/>
          </ac:picMkLst>
        </pc:picChg>
      </pc:sldChg>
      <pc:sldChg chg="addSp delSp modSp mod">
        <pc:chgData name="Albishri, Ahmed Awad H (UMKC-Student)" userId="31fd6039-2a08-4ab3-9eaa-064defc830c7" providerId="ADAL" clId="{4048F3AF-3E67-433A-A704-64CE7074C073}" dt="2020-02-13T02:06:43.225" v="32" actId="1076"/>
        <pc:sldMkLst>
          <pc:docMk/>
          <pc:sldMk cId="2031650747" sldId="523"/>
        </pc:sldMkLst>
        <pc:spChg chg="add del">
          <ac:chgData name="Albishri, Ahmed Awad H (UMKC-Student)" userId="31fd6039-2a08-4ab3-9eaa-064defc830c7" providerId="ADAL" clId="{4048F3AF-3E67-433A-A704-64CE7074C073}" dt="2020-02-13T01:45:31.552" v="2"/>
          <ac:spMkLst>
            <pc:docMk/>
            <pc:sldMk cId="2031650747" sldId="523"/>
            <ac:spMk id="2" creationId="{830B23EF-6AF8-46B4-B5F4-E556B18460EE}"/>
          </ac:spMkLst>
        </pc:spChg>
        <pc:spChg chg="add mod">
          <ac:chgData name="Albishri, Ahmed Awad H (UMKC-Student)" userId="31fd6039-2a08-4ab3-9eaa-064defc830c7" providerId="ADAL" clId="{4048F3AF-3E67-433A-A704-64CE7074C073}" dt="2020-02-13T02:06:43.225" v="32" actId="1076"/>
          <ac:spMkLst>
            <pc:docMk/>
            <pc:sldMk cId="2031650747" sldId="523"/>
            <ac:spMk id="7" creationId="{87F20630-196E-4748-BE90-B08D3A5B43FA}"/>
          </ac:spMkLst>
        </pc:spChg>
        <pc:picChg chg="del">
          <ac:chgData name="Albishri, Ahmed Awad H (UMKC-Student)" userId="31fd6039-2a08-4ab3-9eaa-064defc830c7" providerId="ADAL" clId="{4048F3AF-3E67-433A-A704-64CE7074C073}" dt="2020-02-13T01:45:30.645" v="0" actId="478"/>
          <ac:picMkLst>
            <pc:docMk/>
            <pc:sldMk cId="2031650747" sldId="523"/>
            <ac:picMk id="3" creationId="{B5D7B068-70E4-4C0A-801D-58E6083F8B8B}"/>
          </ac:picMkLst>
        </pc:picChg>
        <pc:picChg chg="add mod">
          <ac:chgData name="Albishri, Ahmed Awad H (UMKC-Student)" userId="31fd6039-2a08-4ab3-9eaa-064defc830c7" providerId="ADAL" clId="{4048F3AF-3E67-433A-A704-64CE7074C073}" dt="2020-02-13T01:46:30.797" v="16" actId="962"/>
          <ac:picMkLst>
            <pc:docMk/>
            <pc:sldMk cId="2031650747" sldId="523"/>
            <ac:picMk id="6" creationId="{2E7E529B-4A9E-472A-8EFE-199BAEF00D12}"/>
          </ac:picMkLst>
        </pc:picChg>
      </pc:sldChg>
      <pc:sldChg chg="modSp mod">
        <pc:chgData name="Albishri, Ahmed Awad H (UMKC-Student)" userId="31fd6039-2a08-4ab3-9eaa-064defc830c7" providerId="ADAL" clId="{4048F3AF-3E67-433A-A704-64CE7074C073}" dt="2020-02-13T02:35:43.024" v="323" actId="1076"/>
        <pc:sldMkLst>
          <pc:docMk/>
          <pc:sldMk cId="3109981354" sldId="536"/>
        </pc:sldMkLst>
        <pc:spChg chg="mod">
          <ac:chgData name="Albishri, Ahmed Awad H (UMKC-Student)" userId="31fd6039-2a08-4ab3-9eaa-064defc830c7" providerId="ADAL" clId="{4048F3AF-3E67-433A-A704-64CE7074C073}" dt="2020-02-13T02:35:43.024" v="323" actId="1076"/>
          <ac:spMkLst>
            <pc:docMk/>
            <pc:sldMk cId="3109981354" sldId="536"/>
            <ac:spMk id="244" creationId="{00000000-0000-0000-0000-000000000000}"/>
          </ac:spMkLst>
        </pc:spChg>
      </pc:sldChg>
      <pc:sldChg chg="modSp mod">
        <pc:chgData name="Albishri, Ahmed Awad H (UMKC-Student)" userId="31fd6039-2a08-4ab3-9eaa-064defc830c7" providerId="ADAL" clId="{4048F3AF-3E67-433A-A704-64CE7074C073}" dt="2020-02-14T05:07:54.014" v="345" actId="1076"/>
        <pc:sldMkLst>
          <pc:docMk/>
          <pc:sldMk cId="500904248" sldId="567"/>
        </pc:sldMkLst>
        <pc:spChg chg="mod">
          <ac:chgData name="Albishri, Ahmed Awad H (UMKC-Student)" userId="31fd6039-2a08-4ab3-9eaa-064defc830c7" providerId="ADAL" clId="{4048F3AF-3E67-433A-A704-64CE7074C073}" dt="2020-02-14T05:07:43.797" v="343" actId="20577"/>
          <ac:spMkLst>
            <pc:docMk/>
            <pc:sldMk cId="500904248" sldId="567"/>
            <ac:spMk id="2" creationId="{A56A91E6-0CB9-435E-AB1F-EC8CF1159A0C}"/>
          </ac:spMkLst>
        </pc:spChg>
        <pc:spChg chg="mod">
          <ac:chgData name="Albishri, Ahmed Awad H (UMKC-Student)" userId="31fd6039-2a08-4ab3-9eaa-064defc830c7" providerId="ADAL" clId="{4048F3AF-3E67-433A-A704-64CE7074C073}" dt="2020-02-14T05:07:54.014" v="345" actId="1076"/>
          <ac:spMkLst>
            <pc:docMk/>
            <pc:sldMk cId="500904248" sldId="567"/>
            <ac:spMk id="7" creationId="{9DB1DF05-3C9C-459A-B427-AC09524568B0}"/>
          </ac:spMkLst>
        </pc:spChg>
        <pc:picChg chg="mod">
          <ac:chgData name="Albishri, Ahmed Awad H (UMKC-Student)" userId="31fd6039-2a08-4ab3-9eaa-064defc830c7" providerId="ADAL" clId="{4048F3AF-3E67-433A-A704-64CE7074C073}" dt="2020-02-14T05:07:50.274" v="344" actId="1076"/>
          <ac:picMkLst>
            <pc:docMk/>
            <pc:sldMk cId="500904248" sldId="567"/>
            <ac:picMk id="6" creationId="{DD5AF085-8D00-47EE-8B62-EBDC84303766}"/>
          </ac:picMkLst>
        </pc:picChg>
      </pc:sldChg>
      <pc:sldChg chg="addSp delSp modSp mod setBg">
        <pc:chgData name="Albishri, Ahmed Awad H (UMKC-Student)" userId="31fd6039-2a08-4ab3-9eaa-064defc830c7" providerId="ADAL" clId="{4048F3AF-3E67-433A-A704-64CE7074C073}" dt="2020-02-14T05:33:41.765" v="514" actId="1038"/>
        <pc:sldMkLst>
          <pc:docMk/>
          <pc:sldMk cId="1643118453" sldId="575"/>
        </pc:sldMkLst>
        <pc:spChg chg="add del">
          <ac:chgData name="Albishri, Ahmed Awad H (UMKC-Student)" userId="31fd6039-2a08-4ab3-9eaa-064defc830c7" providerId="ADAL" clId="{4048F3AF-3E67-433A-A704-64CE7074C073}" dt="2020-02-14T05:30:51" v="464"/>
          <ac:spMkLst>
            <pc:docMk/>
            <pc:sldMk cId="1643118453" sldId="575"/>
            <ac:spMk id="2" creationId="{34FDDBE6-91BD-407E-A3E9-C4F42ABEE0CC}"/>
          </ac:spMkLst>
        </pc:spChg>
        <pc:spChg chg="add mod ord">
          <ac:chgData name="Albishri, Ahmed Awad H (UMKC-Student)" userId="31fd6039-2a08-4ab3-9eaa-064defc830c7" providerId="ADAL" clId="{4048F3AF-3E67-433A-A704-64CE7074C073}" dt="2020-02-14T05:33:06.093" v="492" actId="6549"/>
          <ac:spMkLst>
            <pc:docMk/>
            <pc:sldMk cId="1643118453" sldId="575"/>
            <ac:spMk id="3" creationId="{22496138-6A3B-4DC3-996C-16BFC47A0F64}"/>
          </ac:spMkLst>
        </pc:spChg>
        <pc:spChg chg="add mod">
          <ac:chgData name="Albishri, Ahmed Awad H (UMKC-Student)" userId="31fd6039-2a08-4ab3-9eaa-064defc830c7" providerId="ADAL" clId="{4048F3AF-3E67-433A-A704-64CE7074C073}" dt="2020-02-14T05:33:37.405" v="501" actId="1076"/>
          <ac:spMkLst>
            <pc:docMk/>
            <pc:sldMk cId="1643118453" sldId="575"/>
            <ac:spMk id="4" creationId="{865B3A73-6406-4E87-92FC-B634624D2A62}"/>
          </ac:spMkLst>
        </pc:spChg>
        <pc:spChg chg="add del">
          <ac:chgData name="Albishri, Ahmed Awad H (UMKC-Student)" userId="31fd6039-2a08-4ab3-9eaa-064defc830c7" providerId="ADAL" clId="{4048F3AF-3E67-433A-A704-64CE7074C073}" dt="2020-02-14T05:31:43.785" v="475" actId="26606"/>
          <ac:spMkLst>
            <pc:docMk/>
            <pc:sldMk cId="1643118453" sldId="575"/>
            <ac:spMk id="121" creationId="{92468898-5A6E-4D55-85EC-308E785EE06C}"/>
          </ac:spMkLst>
        </pc:spChg>
        <pc:spChg chg="add del">
          <ac:chgData name="Albishri, Ahmed Awad H (UMKC-Student)" userId="31fd6039-2a08-4ab3-9eaa-064defc830c7" providerId="ADAL" clId="{4048F3AF-3E67-433A-A704-64CE7074C073}" dt="2020-02-14T05:31:43.785" v="475" actId="26606"/>
          <ac:spMkLst>
            <pc:docMk/>
            <pc:sldMk cId="1643118453" sldId="575"/>
            <ac:spMk id="123" creationId="{3E23A947-2D45-4208-AE2B-64948C87A3EB}"/>
          </ac:spMkLst>
        </pc:spChg>
        <pc:spChg chg="add del">
          <ac:chgData name="Albishri, Ahmed Awad H (UMKC-Student)" userId="31fd6039-2a08-4ab3-9eaa-064defc830c7" providerId="ADAL" clId="{4048F3AF-3E67-433A-A704-64CE7074C073}" dt="2020-02-14T05:31:43.785" v="475" actId="26606"/>
          <ac:spMkLst>
            <pc:docMk/>
            <pc:sldMk cId="1643118453" sldId="575"/>
            <ac:spMk id="125" creationId="{E5BBB0F9-6A59-4D02-A9C7-A2D6516684CE}"/>
          </ac:spMkLst>
        </pc:spChg>
        <pc:spChg chg="mod">
          <ac:chgData name="Albishri, Ahmed Awad H (UMKC-Student)" userId="31fd6039-2a08-4ab3-9eaa-064defc830c7" providerId="ADAL" clId="{4048F3AF-3E67-433A-A704-64CE7074C073}" dt="2020-02-14T05:31:43.785" v="475" actId="26606"/>
          <ac:spMkLst>
            <pc:docMk/>
            <pc:sldMk cId="1643118453" sldId="575"/>
            <ac:spMk id="244" creationId="{00000000-0000-0000-0000-000000000000}"/>
          </ac:spMkLst>
        </pc:spChg>
        <pc:picChg chg="add mod">
          <ac:chgData name="Albishri, Ahmed Awad H (UMKC-Student)" userId="31fd6039-2a08-4ab3-9eaa-064defc830c7" providerId="ADAL" clId="{4048F3AF-3E67-433A-A704-64CE7074C073}" dt="2020-02-14T05:33:41.765" v="514" actId="1038"/>
          <ac:picMkLst>
            <pc:docMk/>
            <pc:sldMk cId="1643118453" sldId="575"/>
            <ac:picMk id="5" creationId="{77780246-933D-4259-8793-045CC1CEDE3E}"/>
          </ac:picMkLst>
        </pc:picChg>
      </pc:sldChg>
      <pc:sldChg chg="modSp mod">
        <pc:chgData name="Albishri, Ahmed Awad H (UMKC-Student)" userId="31fd6039-2a08-4ab3-9eaa-064defc830c7" providerId="ADAL" clId="{4048F3AF-3E67-433A-A704-64CE7074C073}" dt="2020-02-14T05:34:16.476" v="557" actId="1036"/>
        <pc:sldMkLst>
          <pc:docMk/>
          <pc:sldMk cId="1353364020" sldId="576"/>
        </pc:sldMkLst>
        <pc:spChg chg="mod">
          <ac:chgData name="Albishri, Ahmed Awad H (UMKC-Student)" userId="31fd6039-2a08-4ab3-9eaa-064defc830c7" providerId="ADAL" clId="{4048F3AF-3E67-433A-A704-64CE7074C073}" dt="2020-02-14T05:34:08.484" v="534" actId="1076"/>
          <ac:spMkLst>
            <pc:docMk/>
            <pc:sldMk cId="1353364020" sldId="576"/>
            <ac:spMk id="4" creationId="{8706884F-6F48-44F3-8A3B-41EE8F711B96}"/>
          </ac:spMkLst>
        </pc:spChg>
        <pc:spChg chg="mod">
          <ac:chgData name="Albishri, Ahmed Awad H (UMKC-Student)" userId="31fd6039-2a08-4ab3-9eaa-064defc830c7" providerId="ADAL" clId="{4048F3AF-3E67-433A-A704-64CE7074C073}" dt="2020-02-14T05:34:11.994" v="536" actId="1076"/>
          <ac:spMkLst>
            <pc:docMk/>
            <pc:sldMk cId="1353364020" sldId="576"/>
            <ac:spMk id="6" creationId="{53A477F7-4465-469E-B149-3254AE24F27F}"/>
          </ac:spMkLst>
        </pc:spChg>
        <pc:spChg chg="mod">
          <ac:chgData name="Albishri, Ahmed Awad H (UMKC-Student)" userId="31fd6039-2a08-4ab3-9eaa-064defc830c7" providerId="ADAL" clId="{4048F3AF-3E67-433A-A704-64CE7074C073}" dt="2020-02-14T05:34:16.476" v="557" actId="1036"/>
          <ac:spMkLst>
            <pc:docMk/>
            <pc:sldMk cId="1353364020" sldId="576"/>
            <ac:spMk id="7" creationId="{77D323FA-EBDC-49AF-B3F3-AEED57EECAF9}"/>
          </ac:spMkLst>
        </pc:spChg>
        <pc:picChg chg="mod">
          <ac:chgData name="Albishri, Ahmed Awad H (UMKC-Student)" userId="31fd6039-2a08-4ab3-9eaa-064defc830c7" providerId="ADAL" clId="{4048F3AF-3E67-433A-A704-64CE7074C073}" dt="2020-02-14T05:34:10.058" v="535" actId="1076"/>
          <ac:picMkLst>
            <pc:docMk/>
            <pc:sldMk cId="1353364020" sldId="576"/>
            <ac:picMk id="2" creationId="{EA14A006-4293-4E67-97AF-4E4AB2B4CB61}"/>
          </ac:picMkLst>
        </pc:picChg>
      </pc:sldChg>
      <pc:sldChg chg="addSp modSp mod">
        <pc:chgData name="Albishri, Ahmed Awad H (UMKC-Student)" userId="31fd6039-2a08-4ab3-9eaa-064defc830c7" providerId="ADAL" clId="{4048F3AF-3E67-433A-A704-64CE7074C073}" dt="2020-02-14T05:38:41.188" v="569" actId="1076"/>
        <pc:sldMkLst>
          <pc:docMk/>
          <pc:sldMk cId="1083038868" sldId="578"/>
        </pc:sldMkLst>
        <pc:spChg chg="add mod">
          <ac:chgData name="Albishri, Ahmed Awad H (UMKC-Student)" userId="31fd6039-2a08-4ab3-9eaa-064defc830c7" providerId="ADAL" clId="{4048F3AF-3E67-433A-A704-64CE7074C073}" dt="2020-02-14T05:38:41.188" v="569" actId="1076"/>
          <ac:spMkLst>
            <pc:docMk/>
            <pc:sldMk cId="1083038868" sldId="578"/>
            <ac:spMk id="3" creationId="{9A117C6C-8DC7-4347-BA60-703EA8C3E171}"/>
          </ac:spMkLst>
        </pc:spChg>
        <pc:picChg chg="mod">
          <ac:chgData name="Albishri, Ahmed Awad H (UMKC-Student)" userId="31fd6039-2a08-4ab3-9eaa-064defc830c7" providerId="ADAL" clId="{4048F3AF-3E67-433A-A704-64CE7074C073}" dt="2020-02-14T05:38:31.260" v="565" actId="1076"/>
          <ac:picMkLst>
            <pc:docMk/>
            <pc:sldMk cId="1083038868" sldId="578"/>
            <ac:picMk id="2" creationId="{5F5C37A6-E5F3-441A-9F82-9C20401DA744}"/>
          </ac:picMkLst>
        </pc:picChg>
      </pc:sldChg>
      <pc:sldChg chg="modSp mod">
        <pc:chgData name="Albishri, Ahmed Awad H (UMKC-Student)" userId="31fd6039-2a08-4ab3-9eaa-064defc830c7" providerId="ADAL" clId="{4048F3AF-3E67-433A-A704-64CE7074C073}" dt="2020-02-13T02:12:18.366" v="147" actId="404"/>
        <pc:sldMkLst>
          <pc:docMk/>
          <pc:sldMk cId="2705193634" sldId="583"/>
        </pc:sldMkLst>
        <pc:spChg chg="mod">
          <ac:chgData name="Albishri, Ahmed Awad H (UMKC-Student)" userId="31fd6039-2a08-4ab3-9eaa-064defc830c7" providerId="ADAL" clId="{4048F3AF-3E67-433A-A704-64CE7074C073}" dt="2020-02-13T02:12:18.366" v="147" actId="404"/>
          <ac:spMkLst>
            <pc:docMk/>
            <pc:sldMk cId="2705193634" sldId="583"/>
            <ac:spMk id="244" creationId="{00000000-0000-0000-0000-000000000000}"/>
          </ac:spMkLst>
        </pc:spChg>
      </pc:sldChg>
      <pc:sldChg chg="addSp modSp mod">
        <pc:chgData name="Albishri, Ahmed Awad H (UMKC-Student)" userId="31fd6039-2a08-4ab3-9eaa-064defc830c7" providerId="ADAL" clId="{4048F3AF-3E67-433A-A704-64CE7074C073}" dt="2020-02-13T02:30:04.413" v="232" actId="1037"/>
        <pc:sldMkLst>
          <pc:docMk/>
          <pc:sldMk cId="1293193360" sldId="588"/>
        </pc:sldMkLst>
        <pc:spChg chg="mod">
          <ac:chgData name="Albishri, Ahmed Awad H (UMKC-Student)" userId="31fd6039-2a08-4ab3-9eaa-064defc830c7" providerId="ADAL" clId="{4048F3AF-3E67-433A-A704-64CE7074C073}" dt="2020-02-13T02:29:31.877" v="221" actId="20577"/>
          <ac:spMkLst>
            <pc:docMk/>
            <pc:sldMk cId="1293193360" sldId="588"/>
            <ac:spMk id="13" creationId="{C1EC146F-D702-46E9-BE44-9D55572C561D}"/>
          </ac:spMkLst>
        </pc:spChg>
        <pc:picChg chg="add mod ord">
          <ac:chgData name="Albishri, Ahmed Awad H (UMKC-Student)" userId="31fd6039-2a08-4ab3-9eaa-064defc830c7" providerId="ADAL" clId="{4048F3AF-3E67-433A-A704-64CE7074C073}" dt="2020-02-13T02:29:52.146" v="223" actId="1076"/>
          <ac:picMkLst>
            <pc:docMk/>
            <pc:sldMk cId="1293193360" sldId="588"/>
            <ac:picMk id="3" creationId="{6CAB53AF-D481-4F3C-87BE-F56E2A776F48}"/>
          </ac:picMkLst>
        </pc:picChg>
        <pc:picChg chg="mod">
          <ac:chgData name="Albishri, Ahmed Awad H (UMKC-Student)" userId="31fd6039-2a08-4ab3-9eaa-064defc830c7" providerId="ADAL" clId="{4048F3AF-3E67-433A-A704-64CE7074C073}" dt="2020-02-13T02:29:59.210" v="225" actId="1076"/>
          <ac:picMkLst>
            <pc:docMk/>
            <pc:sldMk cId="1293193360" sldId="588"/>
            <ac:picMk id="4" creationId="{59AF7098-15EB-411B-8AAB-FCA422CD2AAF}"/>
          </ac:picMkLst>
        </pc:picChg>
        <pc:picChg chg="mod">
          <ac:chgData name="Albishri, Ahmed Awad H (UMKC-Student)" userId="31fd6039-2a08-4ab3-9eaa-064defc830c7" providerId="ADAL" clId="{4048F3AF-3E67-433A-A704-64CE7074C073}" dt="2020-02-13T02:30:04.413" v="232" actId="1037"/>
          <ac:picMkLst>
            <pc:docMk/>
            <pc:sldMk cId="1293193360" sldId="588"/>
            <ac:picMk id="11" creationId="{6F010775-EDB0-400D-9403-B4E9C462A488}"/>
          </ac:picMkLst>
        </pc:picChg>
      </pc:sldChg>
      <pc:sldChg chg="delSp modSp mod">
        <pc:chgData name="Albishri, Ahmed Awad H (UMKC-Student)" userId="31fd6039-2a08-4ab3-9eaa-064defc830c7" providerId="ADAL" clId="{4048F3AF-3E67-433A-A704-64CE7074C073}" dt="2020-02-13T02:37:23.057" v="332" actId="1076"/>
        <pc:sldMkLst>
          <pc:docMk/>
          <pc:sldMk cId="982075106" sldId="606"/>
        </pc:sldMkLst>
        <pc:spChg chg="mod">
          <ac:chgData name="Albishri, Ahmed Awad H (UMKC-Student)" userId="31fd6039-2a08-4ab3-9eaa-064defc830c7" providerId="ADAL" clId="{4048F3AF-3E67-433A-A704-64CE7074C073}" dt="2020-02-13T02:37:23.057" v="332" actId="1076"/>
          <ac:spMkLst>
            <pc:docMk/>
            <pc:sldMk cId="982075106" sldId="606"/>
            <ac:spMk id="2" creationId="{9CED7C87-BB81-4C1B-8BF2-7086207ABA0B}"/>
          </ac:spMkLst>
        </pc:spChg>
        <pc:spChg chg="del mod">
          <ac:chgData name="Albishri, Ahmed Awad H (UMKC-Student)" userId="31fd6039-2a08-4ab3-9eaa-064defc830c7" providerId="ADAL" clId="{4048F3AF-3E67-433A-A704-64CE7074C073}" dt="2020-02-13T02:37:20.728" v="331" actId="478"/>
          <ac:spMkLst>
            <pc:docMk/>
            <pc:sldMk cId="982075106" sldId="606"/>
            <ac:spMk id="5" creationId="{09786785-2172-42A2-8CEE-9E57BA6CA340}"/>
          </ac:spMkLst>
        </pc:spChg>
      </pc:sldChg>
      <pc:sldChg chg="addSp modSp mod">
        <pc:chgData name="Albishri, Ahmed Awad H (UMKC-Student)" userId="31fd6039-2a08-4ab3-9eaa-064defc830c7" providerId="ADAL" clId="{4048F3AF-3E67-433A-A704-64CE7074C073}" dt="2020-02-14T05:19:50.072" v="451" actId="1076"/>
        <pc:sldMkLst>
          <pc:docMk/>
          <pc:sldMk cId="550821974" sldId="629"/>
        </pc:sldMkLst>
        <pc:spChg chg="mod">
          <ac:chgData name="Albishri, Ahmed Awad H (UMKC-Student)" userId="31fd6039-2a08-4ab3-9eaa-064defc830c7" providerId="ADAL" clId="{4048F3AF-3E67-433A-A704-64CE7074C073}" dt="2020-02-13T02:09:03.983" v="118" actId="1076"/>
          <ac:spMkLst>
            <pc:docMk/>
            <pc:sldMk cId="550821974" sldId="629"/>
            <ac:spMk id="3" creationId="{2A731662-DB86-4BEA-A9A6-EB6F6B0943F6}"/>
          </ac:spMkLst>
        </pc:spChg>
        <pc:spChg chg="mod">
          <ac:chgData name="Albishri, Ahmed Awad H (UMKC-Student)" userId="31fd6039-2a08-4ab3-9eaa-064defc830c7" providerId="ADAL" clId="{4048F3AF-3E67-433A-A704-64CE7074C073}" dt="2020-02-13T02:08:26.458" v="91" actId="1076"/>
          <ac:spMkLst>
            <pc:docMk/>
            <pc:sldMk cId="550821974" sldId="629"/>
            <ac:spMk id="4" creationId="{38CBACD4-AF13-4B52-B763-845CB6B287F9}"/>
          </ac:spMkLst>
        </pc:spChg>
        <pc:picChg chg="add mod">
          <ac:chgData name="Albishri, Ahmed Awad H (UMKC-Student)" userId="31fd6039-2a08-4ab3-9eaa-064defc830c7" providerId="ADAL" clId="{4048F3AF-3E67-433A-A704-64CE7074C073}" dt="2020-02-14T05:19:50.072" v="451" actId="1076"/>
          <ac:picMkLst>
            <pc:docMk/>
            <pc:sldMk cId="550821974" sldId="629"/>
            <ac:picMk id="5" creationId="{042DF2AD-C315-4174-B3C6-50B8D00CE714}"/>
          </ac:picMkLst>
        </pc:picChg>
      </pc:sldChg>
      <pc:sldChg chg="addSp modSp mod">
        <pc:chgData name="Albishri, Ahmed Awad H (UMKC-Student)" userId="31fd6039-2a08-4ab3-9eaa-064defc830c7" providerId="ADAL" clId="{4048F3AF-3E67-433A-A704-64CE7074C073}" dt="2020-02-14T05:21:39.261" v="460" actId="20577"/>
        <pc:sldMkLst>
          <pc:docMk/>
          <pc:sldMk cId="636230335" sldId="630"/>
        </pc:sldMkLst>
        <pc:spChg chg="mod">
          <ac:chgData name="Albishri, Ahmed Awad H (UMKC-Student)" userId="31fd6039-2a08-4ab3-9eaa-064defc830c7" providerId="ADAL" clId="{4048F3AF-3E67-433A-A704-64CE7074C073}" dt="2020-02-14T05:21:39.261" v="460" actId="20577"/>
          <ac:spMkLst>
            <pc:docMk/>
            <pc:sldMk cId="636230335" sldId="630"/>
            <ac:spMk id="3" creationId="{A4E74034-BC44-4093-B1DC-F820B6F5B5BF}"/>
          </ac:spMkLst>
        </pc:spChg>
        <pc:picChg chg="add">
          <ac:chgData name="Albishri, Ahmed Awad H (UMKC-Student)" userId="31fd6039-2a08-4ab3-9eaa-064defc830c7" providerId="ADAL" clId="{4048F3AF-3E67-433A-A704-64CE7074C073}" dt="2020-02-14T05:21:15.497" v="452"/>
          <ac:picMkLst>
            <pc:docMk/>
            <pc:sldMk cId="636230335" sldId="630"/>
            <ac:picMk id="4" creationId="{BF5C99BD-01E0-4582-AE33-7D14B0DB189B}"/>
          </ac:picMkLst>
        </pc:picChg>
      </pc:sldChg>
      <pc:sldChg chg="addSp delSp modSp add mod">
        <pc:chgData name="Albishri, Ahmed Awad H (UMKC-Student)" userId="31fd6039-2a08-4ab3-9eaa-064defc830c7" providerId="ADAL" clId="{4048F3AF-3E67-433A-A704-64CE7074C073}" dt="2020-02-14T05:19:35.470" v="445" actId="1035"/>
        <pc:sldMkLst>
          <pc:docMk/>
          <pc:sldMk cId="1877629279" sldId="631"/>
        </pc:sldMkLst>
        <pc:spChg chg="mod">
          <ac:chgData name="Albishri, Ahmed Awad H (UMKC-Student)" userId="31fd6039-2a08-4ab3-9eaa-064defc830c7" providerId="ADAL" clId="{4048F3AF-3E67-433A-A704-64CE7074C073}" dt="2020-02-14T05:14:20.198" v="430" actId="1036"/>
          <ac:spMkLst>
            <pc:docMk/>
            <pc:sldMk cId="1877629279" sldId="631"/>
            <ac:spMk id="2" creationId="{A56A91E6-0CB9-435E-AB1F-EC8CF1159A0C}"/>
          </ac:spMkLst>
        </pc:spChg>
        <pc:spChg chg="add del">
          <ac:chgData name="Albishri, Ahmed Awad H (UMKC-Student)" userId="31fd6039-2a08-4ab3-9eaa-064defc830c7" providerId="ADAL" clId="{4048F3AF-3E67-433A-A704-64CE7074C073}" dt="2020-02-14T05:12:22.341" v="356"/>
          <ac:spMkLst>
            <pc:docMk/>
            <pc:sldMk cId="1877629279" sldId="631"/>
            <ac:spMk id="3" creationId="{560A513B-979E-4D7F-A762-2A406C13EBE0}"/>
          </ac:spMkLst>
        </pc:spChg>
        <pc:spChg chg="mod">
          <ac:chgData name="Albishri, Ahmed Awad H (UMKC-Student)" userId="31fd6039-2a08-4ab3-9eaa-064defc830c7" providerId="ADAL" clId="{4048F3AF-3E67-433A-A704-64CE7074C073}" dt="2020-02-14T05:17:28.042" v="441" actId="6549"/>
          <ac:spMkLst>
            <pc:docMk/>
            <pc:sldMk cId="1877629279" sldId="631"/>
            <ac:spMk id="5" creationId="{206B19B4-BF21-4F00-ADB2-0153FA6EEB57}"/>
          </ac:spMkLst>
        </pc:spChg>
        <pc:spChg chg="mod">
          <ac:chgData name="Albishri, Ahmed Awad H (UMKC-Student)" userId="31fd6039-2a08-4ab3-9eaa-064defc830c7" providerId="ADAL" clId="{4048F3AF-3E67-433A-A704-64CE7074C073}" dt="2020-02-14T05:14:16.808" v="406" actId="1076"/>
          <ac:spMkLst>
            <pc:docMk/>
            <pc:sldMk cId="1877629279" sldId="631"/>
            <ac:spMk id="7" creationId="{9DB1DF05-3C9C-459A-B427-AC09524568B0}"/>
          </ac:spMkLst>
        </pc:spChg>
        <pc:picChg chg="mod">
          <ac:chgData name="Albishri, Ahmed Awad H (UMKC-Student)" userId="31fd6039-2a08-4ab3-9eaa-064defc830c7" providerId="ADAL" clId="{4048F3AF-3E67-433A-A704-64CE7074C073}" dt="2020-02-14T05:19:35.470" v="445" actId="1035"/>
          <ac:picMkLst>
            <pc:docMk/>
            <pc:sldMk cId="1877629279" sldId="631"/>
            <ac:picMk id="6" creationId="{DD5AF085-8D00-47EE-8B62-EBDC843037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8996-6CDD-4780-AD0C-69A3BD51CDB8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3C9-76CF-4C80-8335-1BACA0115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4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F340-CDAE-4E1B-9799-6C3EF7DCBDB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26DD-B5AC-4F4F-9FB7-A5EDBF01B3D6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8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6227" y="465079"/>
            <a:ext cx="9039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554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E27A42-1043-4B47-A243-2069773CC01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547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6334E0-12A4-409B-ABB7-0BD5F213DDA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48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4733B2-2AEB-4230-80F7-8BC03D2000F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750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8685933-E6F6-4D0C-9FD3-1C977EC676D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477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C2DFF72-8243-4D9C-8956-2D3E824CFE8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448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40DE-AEB3-4039-8B69-2BB95E66FDD8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3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60805D-CD07-4B84-BC67-1D2EF50F2541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615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FF7174A-356B-433E-8004-A2CF26CF799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075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B17232A-2D80-49A7-A066-5A7FF6668B9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91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874B755-903D-4105-AD82-5A0FB5AA9AB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711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0C7C8A1-60ED-4197-B7E9-191F0934FD5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7247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464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0A9332-3A5B-4746-9313-64CD0223BCC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6538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AC308F4-05EC-4B3A-9B0C-DBB5D0D53E0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723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32FF63F-5DA7-4C30-A6D5-16332337964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2300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48E30D-2DAA-4707-8962-4543ED499424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164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DDEB326-3211-4BA5-AAD1-F01A5643615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428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0194-B43E-407B-A00B-323200AD663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9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4A4BF08-D995-4F99-AEFB-E1CC74770D2D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115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755EBA9-DEC1-42B2-962C-4FE2BF90844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AC0CBB0-33F8-422F-95FC-038CC91FF68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511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043A20-E6FC-4037-ACD9-849BB09F2B58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2220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CAF47B-B1DD-4048-8596-CAF76C17309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456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3018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33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7931" y="1508003"/>
            <a:ext cx="527388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55021" y="1508003"/>
            <a:ext cx="468206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74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3265-65AB-4E36-9068-4FEED51E078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74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3ABA-DD17-4542-80D5-B1D51A3E385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17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D63F-9556-4A5F-9346-B7DABB85D01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865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9EB-0563-4542-9979-A7DBC91C4369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881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38C6-3CB7-4E8B-AD0B-F4482F61C80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360B-04E0-4A2A-A5E9-1AA70D878C4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586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E44F-F09F-413E-A7E0-776C416CEA4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015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523-CE48-4E2E-9009-E1F0A642AF59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168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0051-ABAA-498B-A0C7-7A2F49113065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D74-DAB9-4846-890C-5E3D62DB879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E423-AF79-47BB-9F2B-698DC0C8B194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44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8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8E05168-5CC3-4629-870F-6DEF286B6B5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57310" indent="-257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557280" lvl="1" indent="-21411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08D64B8-435C-43A6-9F56-99DEB3D048CA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310" indent="-25704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FFBC164-D2A4-4E94-9169-392C90EBC8E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A7D450A-077B-4085-825F-57846122144A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5764497-E257-42BF-A705-8C8DB61EE2B6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EED91DA-1F5D-4071-850A-4BA82D97042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2/13/2020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277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55" r:id="rId13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FCDA-740E-4833-84AB-B8C030FCAC7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common-machine-learning-algorithms/" TargetMode="External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quora.com/How-is-the-k-nearest-neighbor-algorithm-different-from-k-means-cluste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earth.com/blog/developers/introduction-naive-bayes-algorithm-codes-python-r" TargetMode="External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earth.com/blog/developers/simple-tutorial-svm-parameter-tuning-python-r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owardsdatascience.com/understanding-confusion-matrix-a9ad42dcfd62" TargetMode="External"/><Relationship Id="rId5" Type="http://schemas.openxmlformats.org/officeDocument/2006/relationships/hyperlink" Target="http://www.statisticshowto.com/false-positive-definition-and-examples/" TargetMode="Externa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confusion-matrix-a9ad42dcfd6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7/09/common-machine-learning-algorithms/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types-of-machine-learning-algorithm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446" y="2426189"/>
            <a:ext cx="8845062" cy="118744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Python 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325520"/>
            <a:ext cx="4690045" cy="15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1563" y="3854694"/>
            <a:ext cx="10464800" cy="113030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dirty="0">
                <a:solidFill>
                  <a:prstClr val="white"/>
                </a:solidFill>
                <a:latin typeface="Georgia" panose="02040502050405020303" pitchFamily="18" charset="0"/>
              </a:rPr>
              <a:t>Machine Learning with Scikit-Learn</a:t>
            </a:r>
          </a:p>
        </p:txBody>
      </p:sp>
    </p:spTree>
    <p:extLst>
      <p:ext uri="{BB962C8B-B14F-4D97-AF65-F5344CB8AC3E}">
        <p14:creationId xmlns:p14="http://schemas.microsoft.com/office/powerpoint/2010/main" val="360633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Semi-Supervised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22148" y="1123110"/>
            <a:ext cx="87959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A mix of Supervised and Unsupervised learning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137D9D-F63D-40C8-8EAF-A188553F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8" y="1661719"/>
            <a:ext cx="509016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3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841FF-BF54-45E7-9C33-EF791B0A63E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Terminology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B15E5-5114-44EA-AA6A-2791EC92E3E0}"/>
              </a:ext>
            </a:extLst>
          </p:cNvPr>
          <p:cNvSpPr/>
          <p:nvPr/>
        </p:nvSpPr>
        <p:spPr>
          <a:xfrm>
            <a:off x="609600" y="1417638"/>
            <a:ext cx="109728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The number of features or distinct traits that can be used to describe each item in a quantitative manner.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Samples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 sample is an item to process (e.g. classify). It can be a document, a  picture, a sound, a video, a row in database or CSV file, or whatever  you can describe with a fixed set of quantitative traits.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vector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an n-dimensional vector of numerical features that represent some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extraction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Preparation of feature vector 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Transforms the data in the high-dimensional space to a space of fewer dimensions.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Training/Evolution set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Set of data to discover potentially predictive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86452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69D2-3C7D-4D59-9938-339F45D9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dataset: play golf: Yes or No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72EA9-D3E5-4F4C-926C-D91E998FF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4321"/>
            <a:ext cx="8280400" cy="4812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37C44-8C34-4AFE-8A32-43FA9F05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9579" y="2923392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5" dirty="0">
                <a:latin typeface="Georgia" panose="02040502050405020303" pitchFamily="18" charset="0"/>
              </a:rPr>
              <a:t>Machine Learning Techniques</a:t>
            </a:r>
            <a:endParaRPr spc="-5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1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9" y="1661718"/>
            <a:ext cx="1097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classification</a:t>
            </a:r>
            <a:r>
              <a:rPr lang="en-US" sz="3200" dirty="0">
                <a:latin typeface="Georgia" panose="02040502050405020303" pitchFamily="18" charset="0"/>
              </a:rPr>
              <a:t>: predict class from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clustering</a:t>
            </a:r>
            <a:r>
              <a:rPr lang="en-US" sz="3200" dirty="0">
                <a:latin typeface="Georgia" panose="02040502050405020303" pitchFamily="18" charset="0"/>
              </a:rPr>
              <a:t>: group observations into "meaningful"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Georgia" panose="02040502050405020303" pitchFamily="18" charset="0"/>
              </a:rPr>
              <a:t>regression (prediction): </a:t>
            </a:r>
            <a:r>
              <a:rPr lang="en-US" sz="3200" dirty="0">
                <a:latin typeface="Georgia" panose="02040502050405020303" pitchFamily="18" charset="0"/>
              </a:rPr>
              <a:t>predict value from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2140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Classification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21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807284" y="1529114"/>
            <a:ext cx="10775115" cy="4871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ED100B-14D1-4D56-8501-E93EC2F68E5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classification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07A83-D9AE-476D-B1D8-7421215A8767}"/>
              </a:ext>
            </a:extLst>
          </p:cNvPr>
          <p:cNvSpPr/>
          <p:nvPr/>
        </p:nvSpPr>
        <p:spPr>
          <a:xfrm>
            <a:off x="678616" y="1529114"/>
            <a:ext cx="103968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Nearest Neighbor (k-nearest neighbors (</a:t>
            </a:r>
            <a:r>
              <a:rPr lang="en-US" sz="2800" dirty="0" err="1">
                <a:latin typeface="Georgia" panose="02040502050405020303" pitchFamily="18" charset="0"/>
              </a:rPr>
              <a:t>kNN</a:t>
            </a:r>
            <a:r>
              <a:rPr lang="en-US" sz="2800" dirty="0">
                <a:latin typeface="Georgia" panose="02040502050405020303" pitchFamily="18" charset="0"/>
              </a:rPr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Neural Networks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A0DFE-6415-478E-9152-5E15A79DB5F7}"/>
              </a:ext>
            </a:extLst>
          </p:cNvPr>
          <p:cNvSpPr/>
          <p:nvPr/>
        </p:nvSpPr>
        <p:spPr>
          <a:xfrm>
            <a:off x="454090" y="5754468"/>
            <a:ext cx="873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https://medium.com/@sifium/machine-learning-types-of-classification-9497bd4f2e14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https://www.analyticsvidhya.com/blog/2017/09/common-machine-learning-algorithms/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29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k-nearest neighbors (k-NN)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44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894BF-7474-4C5B-A84E-3DE30A5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1342746"/>
            <a:ext cx="9993361" cy="388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42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B51D9-0465-4914-8135-02CB5346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" y="1274905"/>
            <a:ext cx="9950331" cy="4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625726"/>
            <a:ext cx="9956800" cy="1298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E0D1-FAD3-4723-A505-2DCDDA65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6" y="1254907"/>
            <a:ext cx="6968517" cy="46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7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D51AF-5FE0-472F-BA90-9CB7A38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1088907"/>
            <a:ext cx="7603886" cy="4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7ED66-B4FF-466F-84C4-26E09A57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0" y="1175656"/>
            <a:ext cx="750140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52541-0962-4E89-8A55-10C0328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" y="1417638"/>
            <a:ext cx="9073873" cy="4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1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5115-2832-4BE4-8DDB-11C1610C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206577"/>
            <a:ext cx="8864083" cy="47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215" y="1268052"/>
            <a:ext cx="8267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Choosing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1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K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6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will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7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affect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3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what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class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new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point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is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assigned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to:</a:t>
            </a:r>
            <a:endParaRPr sz="24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7877" y="2326341"/>
            <a:ext cx="4430272" cy="337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19AB97-6280-43F0-A6CF-CFB121771CC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0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Naive Bayes Classifier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5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1E6-0CB9-435E-AB1F-EC8CF1159A0C}"/>
              </a:ext>
            </a:extLst>
          </p:cNvPr>
          <p:cNvSpPr/>
          <p:nvPr/>
        </p:nvSpPr>
        <p:spPr>
          <a:xfrm>
            <a:off x="687354" y="1272082"/>
            <a:ext cx="113491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a classification technique based on </a:t>
            </a:r>
            <a:r>
              <a:rPr lang="en-US" sz="2400" b="1" dirty="0">
                <a:latin typeface="Georgia" panose="02040502050405020303" pitchFamily="18" charset="0"/>
              </a:rPr>
              <a:t>Bayes’ Theorem </a:t>
            </a:r>
            <a:r>
              <a:rPr lang="en-US" sz="2400" dirty="0">
                <a:latin typeface="Georgia" panose="02040502050405020303" pitchFamily="18" charset="0"/>
              </a:rPr>
              <a:t>assumption of independence among predictors.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a probabilistic classifier.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 Naive Bayes classifier assumes that the presence of a particular feature in a class is unrelated to the presence of any other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35" y="3684301"/>
            <a:ext cx="6791325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1DF05-3C9C-459A-B427-AC09524568B0}"/>
              </a:ext>
            </a:extLst>
          </p:cNvPr>
          <p:cNvSpPr/>
          <p:nvPr/>
        </p:nvSpPr>
        <p:spPr>
          <a:xfrm>
            <a:off x="4585199" y="5585918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0904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https://www.hackerearth.com/blog/developers/introduction-naive-bayes-algorithm-codes-python-r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1E6-0CB9-435E-AB1F-EC8CF1159A0C}"/>
              </a:ext>
            </a:extLst>
          </p:cNvPr>
          <p:cNvSpPr/>
          <p:nvPr/>
        </p:nvSpPr>
        <p:spPr>
          <a:xfrm>
            <a:off x="609600" y="3517663"/>
            <a:ext cx="105186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P(A|B): </a:t>
            </a:r>
            <a:r>
              <a:rPr lang="en-US" sz="1600" b="1" dirty="0">
                <a:latin typeface="Georgia" panose="02040502050405020303" pitchFamily="18" charset="0"/>
              </a:rPr>
              <a:t>Probability (conditional probability) of occurrence of event A  given the event B is true</a:t>
            </a:r>
            <a:br>
              <a:rPr lang="en-US" sz="1600" b="1" dirty="0">
                <a:latin typeface="Georgia" panose="02040502050405020303" pitchFamily="18" charset="0"/>
              </a:rPr>
            </a:br>
            <a:endParaRPr lang="en-US" sz="16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P(A) and P(B): </a:t>
            </a:r>
            <a:r>
              <a:rPr lang="en-US" sz="1600" b="1" dirty="0">
                <a:latin typeface="Georgia" panose="02040502050405020303" pitchFamily="18" charset="0"/>
              </a:rPr>
              <a:t>Probabilities of the occurrence of event A and B respectively</a:t>
            </a:r>
            <a:br>
              <a:rPr lang="en-US" sz="1600" b="1" dirty="0">
                <a:latin typeface="Georgia" panose="02040502050405020303" pitchFamily="18" charset="0"/>
              </a:rPr>
            </a:br>
            <a:endParaRPr lang="en-US" sz="16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P(B|A): </a:t>
            </a:r>
            <a:r>
              <a:rPr lang="en-US" sz="1600" b="1" dirty="0">
                <a:latin typeface="Georgia" panose="02040502050405020303" pitchFamily="18" charset="0"/>
              </a:rPr>
              <a:t>Probability of the occurrence of event B  given the event A is true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73" y="1476698"/>
            <a:ext cx="3932369" cy="1130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1DF05-3C9C-459A-B427-AC09524568B0}"/>
              </a:ext>
            </a:extLst>
          </p:cNvPr>
          <p:cNvSpPr/>
          <p:nvPr/>
        </p:nvSpPr>
        <p:spPr>
          <a:xfrm>
            <a:off x="4501593" y="2560638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7629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FDA8-C2BF-4753-9E14-BB901B534C1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" y="1588993"/>
            <a:ext cx="5354400" cy="248516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training dataset of weather and corresponding target variable ‘play’ (suggesting possibility of playing)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need to decide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wether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players play or not based on weather condition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AB24415-B83A-4BE3-AC5D-4B2A5B432E16}"/>
              </a:ext>
            </a:extLst>
          </p:cNvPr>
          <p:cNvSpPr/>
          <p:nvPr/>
        </p:nvSpPr>
        <p:spPr>
          <a:xfrm>
            <a:off x="8035925" y="382080"/>
            <a:ext cx="2693344" cy="5763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0AA312-C46B-44C8-A9FD-73F60832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282024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What is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Scientific packages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40BE9-8BB1-49D2-A2FC-524B792D4FD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0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4C34-ACDE-4440-ADB0-7A8DFF88139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5781" y="674880"/>
            <a:ext cx="11438100" cy="1870200"/>
          </a:xfrm>
        </p:spPr>
        <p:txBody>
          <a:bodyPr/>
          <a:lstStyle/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data set to frequency table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likelihood table by finding the probabilities like overcast = 0.29 and probability of playing is 0.64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use the naïve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to calculate the posterior probability for each class. </a:t>
            </a:r>
          </a:p>
          <a:p>
            <a:pPr marL="51462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 with the highest probability is the outcome of prediction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FE8D6F-48C5-4380-BDE6-539319E11E16}"/>
              </a:ext>
            </a:extLst>
          </p:cNvPr>
          <p:cNvSpPr/>
          <p:nvPr/>
        </p:nvSpPr>
        <p:spPr>
          <a:xfrm>
            <a:off x="753899" y="2545080"/>
            <a:ext cx="11438101" cy="4171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441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31662-DB86-4BEA-A9A6-EB6F6B0943F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27608" y="632339"/>
            <a:ext cx="10972320" cy="2079599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 will play if the weather is sunny:</a:t>
            </a:r>
          </a:p>
          <a:p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-5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8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P(Yes)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11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(Sunny)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21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|Yes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0.33,  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6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P(Sunny)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Yes)=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0.64</a:t>
            </a: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-5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80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0.64	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0.60,	(high	</a:t>
            </a:r>
            <a:r>
              <a:rPr lang="en-US" sz="2000" spc="33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CBACD4-AF13-4B52-B763-845CB6B287F9}"/>
              </a:ext>
            </a:extLst>
          </p:cNvPr>
          <p:cNvSpPr/>
          <p:nvPr/>
        </p:nvSpPr>
        <p:spPr>
          <a:xfrm>
            <a:off x="0" y="2711938"/>
            <a:ext cx="11627536" cy="4171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DF2AD-C315-4174-B3C6-50B8D00C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020" y="1025166"/>
            <a:ext cx="3165596" cy="9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4034-BC44-4093-B1DC-F820B6F5B5B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77505" y="514901"/>
            <a:ext cx="10972320" cy="233375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 will not play if the weather is sunny:</a:t>
            </a:r>
            <a:endParaRPr lang="en-US" sz="2000" spc="5" dirty="0">
              <a:solidFill>
                <a:srgbClr val="606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69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 err="1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-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</a:t>
            </a:r>
            <a:r>
              <a:rPr lang="en-US" sz="2000" spc="69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9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11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(Sunny)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	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(Sunny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2/5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pc="21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0.4,  </a:t>
            </a:r>
          </a:p>
          <a:p>
            <a:pPr marL="549910" marR="5249545">
              <a:lnSpc>
                <a:spcPts val="2850"/>
              </a:lnSpc>
              <a:tabLst>
                <a:tab pos="883919" algn="l"/>
                <a:tab pos="2053589" algn="l"/>
                <a:tab pos="2388235" algn="l"/>
                <a:tab pos="3056890" algn="l"/>
                <a:tab pos="3223895" algn="l"/>
                <a:tab pos="3391535" algn="l"/>
                <a:tab pos="3558540" algn="l"/>
                <a:tab pos="4060190" algn="l"/>
                <a:tab pos="4394200" algn="l"/>
              </a:tabLst>
            </a:pPr>
            <a:r>
              <a:rPr lang="en-US" sz="2000" spc="6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P(Sunny)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114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)=5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/14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</a:p>
          <a:p>
            <a:pPr marL="549910">
              <a:lnSpc>
                <a:spcPts val="2760"/>
              </a:lnSpc>
              <a:tabLst>
                <a:tab pos="1051560" algn="l"/>
                <a:tab pos="2054225" algn="l"/>
                <a:tab pos="2889885" algn="l"/>
                <a:tab pos="3223895" algn="l"/>
              </a:tabLst>
            </a:pPr>
            <a:r>
              <a:rPr lang="en-US" sz="2000" spc="-5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n-US" sz="2000" spc="-2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spc="8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spc="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spc="69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spc="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Sunny)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	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US" sz="2000" spc="3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	</a:t>
            </a:r>
            <a:r>
              <a:rPr lang="en-US" sz="2000" spc="650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1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	</a:t>
            </a:r>
            <a:r>
              <a:rPr lang="en-US" sz="2000" spc="-8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spc="24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0.40,	(low	</a:t>
            </a:r>
            <a:r>
              <a:rPr lang="en-US" sz="2000" spc="335" dirty="0">
                <a:solidFill>
                  <a:srgbClr val="606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probability)</a:t>
            </a:r>
            <a:endParaRPr lang="en-US" sz="20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7DB6806-98F1-4904-8C3F-5E44F698745F}"/>
              </a:ext>
            </a:extLst>
          </p:cNvPr>
          <p:cNvSpPr/>
          <p:nvPr/>
        </p:nvSpPr>
        <p:spPr>
          <a:xfrm>
            <a:off x="477505" y="3049334"/>
            <a:ext cx="11438089" cy="3179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C99BD-01E0-4582-AE33-7D14B0DB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020" y="1025166"/>
            <a:ext cx="3165596" cy="9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0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30722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>
                <a:latin typeface="Georgia" panose="02040502050405020303" pitchFamily="18" charset="0"/>
              </a:rPr>
              <a:t>Support Vector Machines (SVM)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96138-6A3B-4DC3-996C-16BFC47A0F64}"/>
              </a:ext>
            </a:extLst>
          </p:cNvPr>
          <p:cNvSpPr/>
          <p:nvPr/>
        </p:nvSpPr>
        <p:spPr>
          <a:xfrm>
            <a:off x="194982" y="2274838"/>
            <a:ext cx="81230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Support Vector Machine: is a supervised machine learning algorithm which can be used for both classification and regression problems. </a:t>
            </a:r>
          </a:p>
          <a:p>
            <a:pPr algn="just"/>
            <a:r>
              <a:rPr lang="en-US" dirty="0"/>
              <a:t>It follows a technique called the kernel trick to transform the data and based on these transformations, it finds an optimal boundary between the possible outputs.</a:t>
            </a:r>
          </a:p>
          <a:p>
            <a:endParaRPr lang="en-US" dirty="0"/>
          </a:p>
          <a:p>
            <a:pPr algn="just"/>
            <a:r>
              <a:rPr lang="en-US" dirty="0"/>
              <a:t>In simple words, it does some extremely complex data transformations to figure out how to separate the data based on the labels or outputs defined.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80246-933D-4259-8793-045CC1CE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33" y="3215638"/>
            <a:ext cx="3634253" cy="2259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5B3A73-6406-4E87-92FC-B634624D2A62}"/>
              </a:ext>
            </a:extLst>
          </p:cNvPr>
          <p:cNvSpPr/>
          <p:nvPr/>
        </p:nvSpPr>
        <p:spPr>
          <a:xfrm>
            <a:off x="420209" y="6412275"/>
            <a:ext cx="6921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https://www.hackerearth.com/blog/developers/simple-tutorial-svm-parameter-tuning-python-r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311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1359953" y="557982"/>
            <a:ext cx="10972800" cy="8617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4A006-4293-4E67-97AF-4E4AB2B4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9" y="2566688"/>
            <a:ext cx="5168584" cy="321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A477F7-4465-469E-B149-3254AE24F27F}"/>
              </a:ext>
            </a:extLst>
          </p:cNvPr>
          <p:cNvSpPr/>
          <p:nvPr/>
        </p:nvSpPr>
        <p:spPr>
          <a:xfrm>
            <a:off x="6471229" y="3942475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separate these points?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323FA-EBDC-49AF-B3F3-AEED57EECAF9}"/>
              </a:ext>
            </a:extLst>
          </p:cNvPr>
          <p:cNvSpPr/>
          <p:nvPr/>
        </p:nvSpPr>
        <p:spPr>
          <a:xfrm>
            <a:off x="552189" y="1830404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Purpose of the classifier is how we can create a boundary between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5336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80CCE-6EC2-45D8-8786-DC714B2EFBF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A1A62-6D81-41C1-8860-820D95AE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1" y="1505039"/>
            <a:ext cx="3373308" cy="212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E5D7-1636-4FC9-9EB0-A747D0F6A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78" y="1538869"/>
            <a:ext cx="3373309" cy="210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B7425-199D-487F-9B21-D7D3D1A1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784" y="3754537"/>
            <a:ext cx="3373308" cy="2115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C9EE40-D142-42DA-ABBC-50C02825AE91}"/>
              </a:ext>
            </a:extLst>
          </p:cNvPr>
          <p:cNvSpPr/>
          <p:nvPr/>
        </p:nvSpPr>
        <p:spPr>
          <a:xfrm>
            <a:off x="7753739" y="4627392"/>
            <a:ext cx="391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can we separate these points?</a:t>
            </a:r>
          </a:p>
        </p:txBody>
      </p:sp>
    </p:spTree>
    <p:extLst>
      <p:ext uri="{BB962C8B-B14F-4D97-AF65-F5344CB8AC3E}">
        <p14:creationId xmlns:p14="http://schemas.microsoft.com/office/powerpoint/2010/main" val="3606043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C37A6-E5F3-441A-9F82-9C20401D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3" y="1203286"/>
            <a:ext cx="7681062" cy="3971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117C6C-8DC7-4347-BA60-703EA8C3E171}"/>
              </a:ext>
            </a:extLst>
          </p:cNvPr>
          <p:cNvSpPr/>
          <p:nvPr/>
        </p:nvSpPr>
        <p:spPr>
          <a:xfrm>
            <a:off x="6687845" y="2023120"/>
            <a:ext cx="5504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aim is to choose the hyperplane which is as far as possible from the data points of each category.</a:t>
            </a:r>
          </a:p>
        </p:txBody>
      </p:sp>
    </p:spTree>
    <p:extLst>
      <p:ext uri="{BB962C8B-B14F-4D97-AF65-F5344CB8AC3E}">
        <p14:creationId xmlns:p14="http://schemas.microsoft.com/office/powerpoint/2010/main" val="1083038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C9D58-CD45-4745-8F21-5A2FC75202FC}"/>
              </a:ext>
            </a:extLst>
          </p:cNvPr>
          <p:cNvSpPr/>
          <p:nvPr/>
        </p:nvSpPr>
        <p:spPr>
          <a:xfrm>
            <a:off x="720775" y="1331559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about these points?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FC49D-138C-4B27-828B-202FB4B4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05046"/>
            <a:ext cx="5094167" cy="317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1D9E1-4443-416D-9F05-C2C5E425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74" y="1248275"/>
            <a:ext cx="2359625" cy="156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AD71-E466-4027-B747-DCDA149C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37" y="2032004"/>
            <a:ext cx="2359624" cy="154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3E11A-86F0-40BC-B99C-3972633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67" y="3895043"/>
            <a:ext cx="2631879" cy="1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Liner Separability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4D60F-B3ED-4C4E-A66F-B285A2B8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1" y="1964976"/>
            <a:ext cx="8672502" cy="36800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F59487-00B2-429E-BCF1-3B33D9C50E24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76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Mapping to higher dimension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606F4-17B3-41CA-9FAB-F662E6D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2038915"/>
            <a:ext cx="8514366" cy="3807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837997-AA46-4FB4-BC62-D440286CB0E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4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644" y="2984938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Georgia" panose="02040502050405020303" pitchFamily="18" charset="0"/>
              </a:rPr>
              <a:t>What is Machine</a:t>
            </a:r>
            <a:r>
              <a:rPr spc="-40" dirty="0">
                <a:latin typeface="Georgia" panose="02040502050405020303" pitchFamily="18" charset="0"/>
              </a:rPr>
              <a:t> </a:t>
            </a:r>
            <a:r>
              <a:rPr spc="-5" dirty="0">
                <a:latin typeface="Georgia" panose="02040502050405020303" pitchFamily="18" charset="0"/>
              </a:rPr>
              <a:t>Learning?</a:t>
            </a:r>
          </a:p>
        </p:txBody>
      </p:sp>
    </p:spTree>
    <p:extLst>
      <p:ext uri="{BB962C8B-B14F-4D97-AF65-F5344CB8AC3E}">
        <p14:creationId xmlns:p14="http://schemas.microsoft.com/office/powerpoint/2010/main" val="1066330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27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Gaussian RBF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420EC-E5FF-4BAA-A28C-F8AA8EF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1992295"/>
            <a:ext cx="8656796" cy="3876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3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000" dirty="0">
                <a:latin typeface="Georgia" panose="02040502050405020303" pitchFamily="18" charset="0"/>
              </a:rPr>
              <a:t>How to tell (</a:t>
            </a:r>
            <a:r>
              <a:rPr lang="en-US" sz="3200" dirty="0">
                <a:latin typeface="Georgia" panose="02040502050405020303" pitchFamily="18" charset="0"/>
              </a:rPr>
              <a:t>evaluate</a:t>
            </a:r>
            <a:r>
              <a:rPr lang="en-US" sz="4000" dirty="0">
                <a:latin typeface="Georgia" panose="02040502050405020303" pitchFamily="18" charset="0"/>
              </a:rPr>
              <a:t>) if your model is good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93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59532-B798-4C90-90AD-55B316F408F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0274" y="1284480"/>
            <a:ext cx="10972320" cy="3977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model’s performance is considered good based on its prediction and how well it generalizes on an independent test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performance of different models we choose the model which ranks highest in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have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input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apply a function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input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x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an output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actual output and predicted output is the error.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with machine learning algorithm is to generate a model which minimizes the error of the test dataset.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AEAB7-862A-44DA-9FD5-AC6AFDE7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</a:t>
            </a:r>
          </a:p>
        </p:txBody>
      </p:sp>
    </p:spTree>
    <p:extLst>
      <p:ext uri="{BB962C8B-B14F-4D97-AF65-F5344CB8AC3E}">
        <p14:creationId xmlns:p14="http://schemas.microsoft.com/office/powerpoint/2010/main" val="958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3D0A-6E6C-41F7-83C4-1DFB743B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32D0-A5DE-4E01-A839-CCBA2B42A6C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38480" y="1851300"/>
            <a:ext cx="10972320" cy="114480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assessed based on the prediction error on a new test dataset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40F9C-64BE-4BD5-A380-C3FD0188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5" y="3429000"/>
            <a:ext cx="6204269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Classification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508E-2BE5-4E02-8C72-10E3B46A166F}"/>
              </a:ext>
            </a:extLst>
          </p:cNvPr>
          <p:cNvSpPr/>
          <p:nvPr/>
        </p:nvSpPr>
        <p:spPr>
          <a:xfrm>
            <a:off x="816604" y="1417639"/>
            <a:ext cx="58609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False Positives &amp; False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900432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B53AF-D481-4F3C-87BE-F56E2A77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" y="1240233"/>
            <a:ext cx="3390900" cy="2543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False Positives &amp; False Negatives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F7098-15EB-411B-8AAB-FCA422CD2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45" y="1430265"/>
            <a:ext cx="4390852" cy="2577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60BD5-A075-4216-8959-163228CBB9A7}"/>
              </a:ext>
            </a:extLst>
          </p:cNvPr>
          <p:cNvSpPr/>
          <p:nvPr/>
        </p:nvSpPr>
        <p:spPr>
          <a:xfrm>
            <a:off x="609600" y="4423164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positive</a:t>
            </a:r>
            <a:r>
              <a:rPr lang="en-US" sz="2000" dirty="0">
                <a:latin typeface="Georgia" panose="02040502050405020303" pitchFamily="18" charset="0"/>
              </a:rPr>
              <a:t> is where you receive a positive result for a test, when you should have received a negative results. A false positive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 error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negative </a:t>
            </a:r>
            <a:r>
              <a:rPr lang="en-US" sz="2000" dirty="0">
                <a:latin typeface="Georgia" panose="02040502050405020303" pitchFamily="18" charset="0"/>
              </a:rPr>
              <a:t>is where you receive a negative test result, but you should have got a positive test result . A false negative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II error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010775-EDB0-400D-9403-B4E9C462A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54" y="1797927"/>
            <a:ext cx="3871551" cy="1842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EC146F-D702-46E9-BE44-9D55572C561D}"/>
              </a:ext>
            </a:extLst>
          </p:cNvPr>
          <p:cNvSpPr/>
          <p:nvPr/>
        </p:nvSpPr>
        <p:spPr>
          <a:xfrm>
            <a:off x="368515" y="6149178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http://www.statisticshowto.com/false-positive-definition-and-examples/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https://towardsdatascience.com/understanding-confusion-matrix-a9ad42dcfd62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319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E88957-9BC8-41B0-B960-6E5EDB8DE40D}"/>
              </a:ext>
            </a:extLst>
          </p:cNvPr>
          <p:cNvSpPr/>
          <p:nvPr/>
        </p:nvSpPr>
        <p:spPr>
          <a:xfrm>
            <a:off x="503863" y="1239549"/>
            <a:ext cx="800153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accuracy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+ true  negatives / total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precision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(true  positives + false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recall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(false  negatives + true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F1 score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 * ((precision * recall) /  (precision + recall))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D0170B-3E70-4ECE-9612-218EEC5F585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Metrics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C2B20A-4AF9-42EB-A4A2-479D43FD0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22" y="2158426"/>
            <a:ext cx="4884478" cy="3062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7763FB-8297-46B2-A257-9F96B75B3020}"/>
              </a:ext>
            </a:extLst>
          </p:cNvPr>
          <p:cNvSpPr/>
          <p:nvPr/>
        </p:nvSpPr>
        <p:spPr>
          <a:xfrm>
            <a:off x="368516" y="6149178"/>
            <a:ext cx="5526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https://towardsdatascience.com/understanding-confusion-matrix-a9ad42dcfd62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2933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257368" y="2674755"/>
            <a:ext cx="967726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0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 architecture for operationalizing</a:t>
            </a:r>
          </a:p>
          <a:p>
            <a:pPr marL="1371600" indent="-1362150" algn="ctr"/>
            <a:r>
              <a:rPr lang="en-US" sz="40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Machine Learning algorithms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81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778645" y="31797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2806590" y="31671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7639320" y="3223530"/>
            <a:ext cx="168993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TextShape 6"/>
          <p:cNvSpPr txBox="1"/>
          <p:nvPr/>
        </p:nvSpPr>
        <p:spPr>
          <a:xfrm>
            <a:off x="7883400" y="1171574"/>
            <a:ext cx="1446120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Build</a:t>
            </a:r>
            <a:r>
              <a:rPr lang="en-US" spc="-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605790" y="5413635"/>
            <a:ext cx="4924260" cy="658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Architecture of Machine Learning</a:t>
            </a:r>
            <a:r>
              <a:rPr lang="en-US" spc="5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07300" y="1422090"/>
            <a:ext cx="1128330" cy="773550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3000450" y="1341630"/>
            <a:ext cx="1120770" cy="628830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3087660" y="1263060"/>
            <a:ext cx="1130220" cy="626130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2907300" y="252450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5" name="Table 12"/>
          <p:cNvGraphicFramePr/>
          <p:nvPr/>
        </p:nvGraphicFramePr>
        <p:xfrm>
          <a:off x="4701180" y="1347840"/>
          <a:ext cx="1043840" cy="92751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CustomShape 13"/>
          <p:cNvSpPr/>
          <p:nvPr/>
        </p:nvSpPr>
        <p:spPr>
          <a:xfrm>
            <a:off x="6258000" y="1526850"/>
            <a:ext cx="1310850" cy="1359450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3062010" y="1708290"/>
            <a:ext cx="4171770" cy="10689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2907300" y="3718710"/>
            <a:ext cx="1310850" cy="83700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3260730" y="3974670"/>
            <a:ext cx="6039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4834290" y="3772440"/>
            <a:ext cx="270" cy="740340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4708200" y="3864780"/>
            <a:ext cx="1007370" cy="27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6153780" y="3591270"/>
            <a:ext cx="1529550" cy="110268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6616290" y="3987630"/>
            <a:ext cx="603990" cy="319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0420" indent="-111240">
              <a:lnSpc>
                <a:spcPts val="437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7998690" y="398466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8348340" y="4058640"/>
            <a:ext cx="6118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8"/>
          <p:cNvSpPr/>
          <p:nvPr/>
        </p:nvSpPr>
        <p:spPr>
          <a:xfrm>
            <a:off x="4218150" y="1726110"/>
            <a:ext cx="404190" cy="4050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4622340" y="17023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30"/>
          <p:cNvSpPr/>
          <p:nvPr/>
        </p:nvSpPr>
        <p:spPr>
          <a:xfrm>
            <a:off x="4218150" y="2682180"/>
            <a:ext cx="2146230" cy="459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1"/>
          <p:cNvSpPr/>
          <p:nvPr/>
        </p:nvSpPr>
        <p:spPr>
          <a:xfrm>
            <a:off x="6364110" y="26635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2"/>
          <p:cNvSpPr/>
          <p:nvPr/>
        </p:nvSpPr>
        <p:spPr>
          <a:xfrm>
            <a:off x="5715840" y="1725300"/>
            <a:ext cx="648270" cy="81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6364110" y="170208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462261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5"/>
          <p:cNvSpPr/>
          <p:nvPr/>
        </p:nvSpPr>
        <p:spPr>
          <a:xfrm>
            <a:off x="5715840" y="4142610"/>
            <a:ext cx="352080" cy="27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6"/>
          <p:cNvSpPr/>
          <p:nvPr/>
        </p:nvSpPr>
        <p:spPr>
          <a:xfrm>
            <a:off x="606819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6913290" y="2886300"/>
            <a:ext cx="4590" cy="619380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8"/>
          <p:cNvSpPr/>
          <p:nvPr/>
        </p:nvSpPr>
        <p:spPr>
          <a:xfrm>
            <a:off x="6894120" y="3505410"/>
            <a:ext cx="47250" cy="65070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39"/>
          <p:cNvSpPr/>
          <p:nvPr/>
        </p:nvSpPr>
        <p:spPr>
          <a:xfrm>
            <a:off x="791310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9AF3E-4E72-415E-AFB4-BCC7E148BC7F}"/>
              </a:ext>
            </a:extLst>
          </p:cNvPr>
          <p:cNvSpPr/>
          <p:nvPr/>
        </p:nvSpPr>
        <p:spPr>
          <a:xfrm>
            <a:off x="2917056" y="1525625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Training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A27E-A564-4737-8A4B-9A3423848374}"/>
              </a:ext>
            </a:extLst>
          </p:cNvPr>
          <p:cNvSpPr/>
          <p:nvPr/>
        </p:nvSpPr>
        <p:spPr>
          <a:xfrm>
            <a:off x="4793520" y="170208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7CBD10-5F19-4AAA-8482-7C4240210CC3}"/>
              </a:ext>
            </a:extLst>
          </p:cNvPr>
          <p:cNvSpPr/>
          <p:nvPr/>
        </p:nvSpPr>
        <p:spPr>
          <a:xfrm>
            <a:off x="6364110" y="203553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Estimation 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63052B-2907-466D-B9BB-B629EE2F1C59}"/>
              </a:ext>
            </a:extLst>
          </p:cNvPr>
          <p:cNvSpPr/>
          <p:nvPr/>
        </p:nvSpPr>
        <p:spPr>
          <a:xfrm>
            <a:off x="2883810" y="2501585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Labels</a:t>
            </a:r>
          </a:p>
        </p:txBody>
      </p:sp>
      <p:sp>
        <p:nvSpPr>
          <p:cNvPr id="45" name="TextShape 6">
            <a:extLst>
              <a:ext uri="{FF2B5EF4-FFF2-40B4-BE49-F238E27FC236}">
                <a16:creationId xmlns:a16="http://schemas.microsoft.com/office/drawing/2014/main" id="{65912B8D-78D2-40FC-9593-A3C3ECA7F623}"/>
              </a:ext>
            </a:extLst>
          </p:cNvPr>
          <p:cNvSpPr txBox="1"/>
          <p:nvPr/>
        </p:nvSpPr>
        <p:spPr>
          <a:xfrm>
            <a:off x="7386759" y="3195990"/>
            <a:ext cx="1970436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Operational 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BCD74E-EAAE-4C23-9F73-9A82EF86F600}"/>
              </a:ext>
            </a:extLst>
          </p:cNvPr>
          <p:cNvSpPr/>
          <p:nvPr/>
        </p:nvSpPr>
        <p:spPr>
          <a:xfrm>
            <a:off x="3011741" y="3856880"/>
            <a:ext cx="975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New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0270B2-2416-4137-B6F3-66396E3B35C1}"/>
              </a:ext>
            </a:extLst>
          </p:cNvPr>
          <p:cNvSpPr/>
          <p:nvPr/>
        </p:nvSpPr>
        <p:spPr>
          <a:xfrm>
            <a:off x="4774810" y="398791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B1C272-B093-4CED-AF63-884D6EA57FDC}"/>
              </a:ext>
            </a:extLst>
          </p:cNvPr>
          <p:cNvSpPr/>
          <p:nvPr/>
        </p:nvSpPr>
        <p:spPr>
          <a:xfrm>
            <a:off x="6468441" y="389619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Predictive 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3B64-D3F0-4E30-8D88-FCBE1DD4F77E}"/>
              </a:ext>
            </a:extLst>
          </p:cNvPr>
          <p:cNvCxnSpPr/>
          <p:nvPr/>
        </p:nvCxnSpPr>
        <p:spPr>
          <a:xfrm>
            <a:off x="4217880" y="4133879"/>
            <a:ext cx="436995" cy="84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F36D27-DE86-404A-98D9-A449EA63FA46}"/>
              </a:ext>
            </a:extLst>
          </p:cNvPr>
          <p:cNvCxnSpPr/>
          <p:nvPr/>
        </p:nvCxnSpPr>
        <p:spPr>
          <a:xfrm>
            <a:off x="7683330" y="4142340"/>
            <a:ext cx="229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321DC61-10B5-4D21-9625-8138C78DC93F}"/>
              </a:ext>
            </a:extLst>
          </p:cNvPr>
          <p:cNvSpPr/>
          <p:nvPr/>
        </p:nvSpPr>
        <p:spPr>
          <a:xfrm>
            <a:off x="7964595" y="4017900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1375407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7CDA28-868C-4FA6-A56F-2C06C4D1F0BE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Your Task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16DD0-E3A9-4FF0-A58B-D5122895F923}"/>
              </a:ext>
            </a:extLst>
          </p:cNvPr>
          <p:cNvSpPr/>
          <p:nvPr/>
        </p:nvSpPr>
        <p:spPr>
          <a:xfrm>
            <a:off x="609600" y="1317962"/>
            <a:ext cx="110585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Given a data set of instances of size N, create a model that is fit from the data (built) by extracting features and dimensions. Then use that model to predict outcomes 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Data Wrangling (normalization, standardization, imputing)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Analysis/Extraction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Selection/Building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3273056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5D7B1-FC93-4016-9E03-5AE1871F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AAD9A-F29F-4C96-A29E-6A290E13D845}"/>
              </a:ext>
            </a:extLst>
          </p:cNvPr>
          <p:cNvSpPr/>
          <p:nvPr/>
        </p:nvSpPr>
        <p:spPr>
          <a:xfrm>
            <a:off x="609600" y="1417638"/>
            <a:ext cx="100049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Subfield of Artificial Intelligence (AI)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Building blocks to make computers learn to behave more intelligently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It is a theoretical concept. There are various techniques with  various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4EE090-1155-4820-9A83-B9D0D35EA4FB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Machine</a:t>
            </a:r>
            <a:r>
              <a:rPr lang="en-US" spc="-40" dirty="0">
                <a:latin typeface="Georgia" panose="02040502050405020303" pitchFamily="18" charset="0"/>
              </a:rPr>
              <a:t> </a:t>
            </a:r>
            <a:r>
              <a:rPr lang="en-US" spc="-5" dirty="0">
                <a:latin typeface="Georgia" panose="02040502050405020303" pitchFamily="18" charset="0"/>
              </a:rPr>
              <a:t>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2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7A370F-8906-47CC-9BAB-8DF5E9E7B85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Evaluation Procedure: Train/Test split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05631-282B-4D4E-80B1-E0356416C51C}"/>
              </a:ext>
            </a:extLst>
          </p:cNvPr>
          <p:cNvSpPr/>
          <p:nvPr/>
        </p:nvSpPr>
        <p:spPr>
          <a:xfrm>
            <a:off x="894080" y="2125255"/>
            <a:ext cx="1097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Split the dataset into two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Train the model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Test the model on the Testing Set, and evaluate how well we did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DA2177-56FE-43C8-AC93-E1E93990E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71969"/>
            <a:ext cx="1030224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600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77E4F7-8A18-4ABF-907F-071106ED174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600" y="243120"/>
            <a:ext cx="10972320" cy="1144800"/>
          </a:xfrm>
        </p:spPr>
        <p:txBody>
          <a:bodyPr/>
          <a:lstStyle/>
          <a:p>
            <a:pPr algn="ctr"/>
            <a:r>
              <a:rPr lang="en-US" dirty="0"/>
              <a:t>Titanic Survival Challenge</a:t>
            </a: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9BB1D40A-16E1-432C-9014-0FBA785C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833562"/>
            <a:ext cx="11744325" cy="3190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AD1416-33C7-4514-B4D1-8785FAAB8308}"/>
              </a:ext>
            </a:extLst>
          </p:cNvPr>
          <p:cNvSpPr/>
          <p:nvPr/>
        </p:nvSpPr>
        <p:spPr>
          <a:xfrm>
            <a:off x="1107440" y="5349022"/>
            <a:ext cx="349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Survived is the target column</a:t>
            </a:r>
          </a:p>
        </p:txBody>
      </p:sp>
    </p:spTree>
    <p:extLst>
      <p:ext uri="{BB962C8B-B14F-4D97-AF65-F5344CB8AC3E}">
        <p14:creationId xmlns:p14="http://schemas.microsoft.com/office/powerpoint/2010/main" val="113338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4E23D1-D76F-4661-A6D6-8332662F755A}"/>
              </a:ext>
            </a:extLst>
          </p:cNvPr>
          <p:cNvSpPr/>
          <p:nvPr/>
        </p:nvSpPr>
        <p:spPr>
          <a:xfrm>
            <a:off x="1036320" y="1305342"/>
            <a:ext cx="98145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Predict who survived the sinking of the Titanic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specific outcome for the objective?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Yes, survived or not survived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a Numerical outcome or Class outcome?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Class (survived or not survived)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machine learning is this: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Supervised classification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models for this type of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KNN, SVM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have the data or is data scraping needed: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Already have data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 into Pandas using pd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read_csv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56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210BA4-4C84-4C72-B540-F645CA6FA50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35280" y="1654628"/>
            <a:ext cx="11246640" cy="2469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computer programming, pandas is a software library written for the Python programming language for data manipulation and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data structures and operations for manipulating numerical tables and time series.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5B804-946E-4C49-B555-9C984BB4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the libraries</a:t>
            </a:r>
          </a:p>
        </p:txBody>
      </p:sp>
    </p:spTree>
    <p:extLst>
      <p:ext uri="{BB962C8B-B14F-4D97-AF65-F5344CB8AC3E}">
        <p14:creationId xmlns:p14="http://schemas.microsoft.com/office/powerpoint/2010/main" val="878305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7C87-BB81-4C1B-8BF2-7086207A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40" y="370807"/>
            <a:ext cx="10972320" cy="1144800"/>
          </a:xfrm>
        </p:spPr>
        <p:txBody>
          <a:bodyPr/>
          <a:lstStyle/>
          <a:p>
            <a:r>
              <a:rPr lang="en-US" dirty="0"/>
              <a:t>Getting to know your data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2D037F-5E12-4C69-828E-7350E2EA1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105561"/>
            <a:ext cx="544610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'./train_preprocessed.csv'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'./test_preprocessed.csv'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75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C67D-3479-4162-9D47-D22689C8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12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Analysis(EDA)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D00F9-51BE-472A-9CC5-201A1C00149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11629" y="1387920"/>
            <a:ext cx="10972320" cy="33516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classes are there in the target variable?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D7C6B7-71FC-43C7-8810-8863E4F0F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3902397"/>
            <a:ext cx="618744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'False'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053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DAE7B8-15D6-4AC9-A89E-F615A814C9C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available in the dataset?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categorical?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numerical?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mixed data types?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may contain errors or typos?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contain blank, null or empty values?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data types for various features?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7E45C-E8CF-4AFB-A4BA-C0748F56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describing data</a:t>
            </a:r>
          </a:p>
        </p:txBody>
      </p:sp>
    </p:spTree>
    <p:extLst>
      <p:ext uri="{BB962C8B-B14F-4D97-AF65-F5344CB8AC3E}">
        <p14:creationId xmlns:p14="http://schemas.microsoft.com/office/powerpoint/2010/main" val="3432822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E740-371F-49B4-956E-46F53DBB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null values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2A4C73-5FE5-4C1F-A641-8DBA4EECA2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518160" y="1551169"/>
            <a:ext cx="547778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train_df.isnull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().sum())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your decision after seeing this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464DB01A-292D-40A5-A7D7-6443323A6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1" y="1551169"/>
            <a:ext cx="3108542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6A15-002D-4BB6-A12D-51EFE470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null in Embarked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01EE1-891D-4EAF-8A53-E3E9057475E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Picture 4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4E1FF2A5-47AF-445D-9A55-0204528C9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1797560"/>
            <a:ext cx="2868321" cy="23198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60EDF44-E5AD-4D68-AF3D-AA45A3AE2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89" y="1797560"/>
            <a:ext cx="652454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"Embarked"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"Embarked"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490DE9F-CF01-4C61-BF6B-8A2D8A56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89" y="2510300"/>
            <a:ext cx="492173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"Cabin“,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08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4D1D-1115-47B2-A5B2-4DC68D1B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pivoting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B2A6F-9329-42A2-80BA-BF77D70E716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quickly analyze our feature correlations by pivoting features against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only do so at this stage for features which do not have any empty values.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makes sense doing so only for features which are categorical (Sex), ordinal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discrete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SibSp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Parch) type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We observe significant correlation (&gt;0.5) among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and Survived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decide to include this feature in our model.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D9561F-F861-44F6-B9FF-D3C1C15A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76117"/>
              </p:ext>
            </p:extLst>
          </p:nvPr>
        </p:nvGraphicFramePr>
        <p:xfrm>
          <a:off x="721360" y="4577840"/>
          <a:ext cx="10302240" cy="1574800"/>
        </p:xfrm>
        <a:graphic>
          <a:graphicData uri="http://schemas.openxmlformats.org/drawingml/2006/table">
            <a:tbl>
              <a:tblPr/>
              <a:tblGrid>
                <a:gridCol w="2830286">
                  <a:extLst>
                    <a:ext uri="{9D8B030D-6E8A-4147-A177-3AD203B41FA5}">
                      <a16:colId xmlns:a16="http://schemas.microsoft.com/office/drawing/2014/main" val="1419061831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val="1963759596"/>
                    </a:ext>
                  </a:extLst>
                </a:gridCol>
                <a:gridCol w="4641668">
                  <a:extLst>
                    <a:ext uri="{9D8B030D-6E8A-4147-A177-3AD203B41FA5}">
                      <a16:colId xmlns:a16="http://schemas.microsoft.com/office/drawing/2014/main" val="2538681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br>
                        <a:rPr lang="en-US" b="0" dirty="0">
                          <a:effectLst/>
                        </a:rPr>
                      </a:br>
                      <a:r>
                        <a:rPr lang="en-US" b="0" dirty="0" err="1">
                          <a:effectLst/>
                        </a:rPr>
                        <a:t>Pclass</a:t>
                      </a:r>
                      <a:endParaRPr lang="en-US" b="0" dirty="0">
                        <a:effectLst/>
                      </a:endParaRP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</a:rPr>
                        <a:t>Survived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2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0.629630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0.472826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27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0.242363</a:t>
                      </a:r>
                    </a:p>
                  </a:txBody>
                  <a:tcPr marL="50800" marR="50800" marT="25400" marB="254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7927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EBBD1DD-8520-4330-BB3B-CE38DBEB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3699223"/>
            <a:ext cx="7741920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 err="1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 err="1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Pclass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as_index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3D7E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sort_values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BB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'Survived'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ascending</a:t>
            </a:r>
            <a:r>
              <a:rPr lang="en-US" altLang="en-US" sz="2000" dirty="0">
                <a:solidFill>
                  <a:srgbClr val="055BE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3D7E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0657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575F27-18C1-431F-A8A9-22251662F89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What is it used for?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AE668-AEED-441A-8045-07323DF4FA6A}"/>
              </a:ext>
            </a:extLst>
          </p:cNvPr>
          <p:cNvSpPr/>
          <p:nvPr/>
        </p:nvSpPr>
        <p:spPr>
          <a:xfrm>
            <a:off x="715745" y="1622751"/>
            <a:ext cx="52431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Fraud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Web search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Real-time ads on web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Credit scoring and next-best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Prediction of equipment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New pricing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Network intrusion detection.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52F55-DCF1-4D86-8F46-EA847614CAA3}"/>
              </a:ext>
            </a:extLst>
          </p:cNvPr>
          <p:cNvSpPr/>
          <p:nvPr/>
        </p:nvSpPr>
        <p:spPr>
          <a:xfrm>
            <a:off x="5958892" y="1621859"/>
            <a:ext cx="58667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Recommendation Engines.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Customer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Text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Predicting Customer 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Pattern and image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Email spam filtering.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Financial Modeling.</a:t>
            </a:r>
          </a:p>
        </p:txBody>
      </p:sp>
    </p:spTree>
    <p:extLst>
      <p:ext uri="{BB962C8B-B14F-4D97-AF65-F5344CB8AC3E}">
        <p14:creationId xmlns:p14="http://schemas.microsoft.com/office/powerpoint/2010/main" val="1597337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8F38-2F47-4C6A-B6E7-50DC543C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visualizing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6831-38C0-4A1B-A584-4F381A653F5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 histogram chart is useful for analyzing </a:t>
            </a:r>
            <a:r>
              <a:rPr lang="en-US" dirty="0">
                <a:solidFill>
                  <a:srgbClr val="FF0000"/>
                </a:solidFill>
              </a:rPr>
              <a:t>continuous numerical variables like Age </a:t>
            </a:r>
            <a:r>
              <a:rPr lang="en-US" dirty="0"/>
              <a:t>where banding or ranges will help identify useful patterns.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7C3CDF-14F3-457E-90A5-33D29FCC4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806263"/>
            <a:ext cx="5100320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FacetGrid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'Survived’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'Age'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2A4F0-2E58-4123-80FD-98ABDA56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3405088"/>
            <a:ext cx="8402320" cy="29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1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E137-03F5-46BD-A48D-06577F9E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by visualizing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9162-22F5-4DCE-B952-48CD6BD6E8E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Infants (Age &lt;=4) had high survival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Oldest passengers (Age = 80) survived.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15-25 year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did not survive.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passengers are in 15-35 age range.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simple analysis confirms our assumptions as decisions for subsequent workflow stages.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our model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feature for null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band age groups.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E640-55B6-4742-B42D-BC4C95ED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by dropping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89646-A68E-40D3-9F24-A6C071A4242A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dropping features we are dealing with fewer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assumptions and decisions we want to drop the Cabin and Ticket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where applicable we perform operations on both training and testing datasets together to stay consistent.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998B8C-0B79-4E9A-8AFA-B6FEC493B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3028891"/>
            <a:ext cx="5213543" cy="110799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'Ticket'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'Cabin'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'Ticket'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'Cabin'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83430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5C34-ECE3-4DB2-85D6-56CDB215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categorical feature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E02E-1F8E-46D9-8840-D404ECEBE0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start by converting Sex feature to a new feature called Gender where female=1 and male=0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5572D9-01D4-4E4D-9885-73C510D34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2459503"/>
            <a:ext cx="10353040" cy="101566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B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combine:</a:t>
            </a:r>
            <a:endParaRPr kumimoji="0" lang="fa-I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'Sex'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'Sex'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map(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'female'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23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'male'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55BE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(int)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60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9075-3C85-4730-8A27-A35619F8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604187-9067-451F-AD48-E8461F14227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469775"/>
            <a:ext cx="5630067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'./train_preprocessed.csv'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'./test_preprocessed.csv'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Survived"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"Survived"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PassengerId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).copy()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train_df.isnull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().any(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06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F587-7923-42E5-88BA-F77B96DA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evaluation (SVM)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D85F13-E95B-4F9C-AA24-1AE5DBA6EA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92480" y="1797784"/>
            <a:ext cx="5732788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 = SVC()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acc_svc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svc.score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accuracy is:"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acc_svc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3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D098-B2F1-40B8-95C1-80552609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evaluation (KNN)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1D4FC9-786C-437C-ADBE-202971AA4BB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623664"/>
            <a:ext cx="581935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##KNN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"KNN accuracy is:"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acc_knn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28781-990F-4F17-BA34-B75043C3645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28DF3-13F5-48CF-B1DA-14BD4D90F259}"/>
              </a:ext>
            </a:extLst>
          </p:cNvPr>
          <p:cNvSpPr/>
          <p:nvPr/>
        </p:nvSpPr>
        <p:spPr>
          <a:xfrm>
            <a:off x="609599" y="1289596"/>
            <a:ext cx="11057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  <a:hlinkClick r:id="rId2"/>
              </a:rPr>
              <a:t>https://www.analyticsvidhya.com/blog/2017/09/common-machine-learning-algorithms/</a:t>
            </a:r>
            <a:endParaRPr lang="en-US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7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17CFC0-5275-4A94-9720-593147EA9AF5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 descr="https://data-flair.training/blogs/types-of-machine-learning-algorithms/">
            <a:extLst>
              <a:ext uri="{FF2B5EF4-FFF2-40B4-BE49-F238E27FC236}">
                <a16:creationId xmlns:a16="http://schemas.microsoft.com/office/drawing/2014/main" id="{2E7E529B-4A9E-472A-8EFE-199BAEF0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7386" y="1563800"/>
            <a:ext cx="8185335" cy="42865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F20630-196E-4748-BE90-B08D3A5B43FA}"/>
              </a:ext>
            </a:extLst>
          </p:cNvPr>
          <p:cNvSpPr/>
          <p:nvPr/>
        </p:nvSpPr>
        <p:spPr>
          <a:xfrm>
            <a:off x="1997386" y="6088447"/>
            <a:ext cx="818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https://data-flair.training/blogs/types-of-machine-learning-algorithms/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03165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Supervised 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8" y="1661719"/>
            <a:ext cx="91566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The correct classes of the training data are known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3313A74-0E6F-4A4E-9746-B10103B9C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471737"/>
            <a:ext cx="8029701" cy="3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92BEF-3848-4656-AFFB-3057A32CCE79}"/>
              </a:ext>
            </a:extLst>
          </p:cNvPr>
          <p:cNvSpPr/>
          <p:nvPr/>
        </p:nvSpPr>
        <p:spPr>
          <a:xfrm>
            <a:off x="752628" y="1661719"/>
            <a:ext cx="98603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The correct classes of the training data are not known</a:t>
            </a: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EE22D83B-5EBC-4F40-8383-DBF19420D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80" y="2570480"/>
            <a:ext cx="877327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2851</Words>
  <Application>Microsoft Office PowerPoint</Application>
  <PresentationFormat>Widescreen</PresentationFormat>
  <Paragraphs>397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Franklin Gothic Book</vt:lpstr>
      <vt:lpstr>Georgia</vt:lpstr>
      <vt:lpstr>Helvetica</vt:lpstr>
      <vt:lpstr>Symbol</vt:lpstr>
      <vt:lpstr>Times New Roman</vt:lpstr>
      <vt:lpstr>Wingdings</vt:lpstr>
      <vt:lpstr>Office Theme</vt:lpstr>
      <vt:lpstr>Office Theme</vt:lpstr>
      <vt:lpstr>Office Theme</vt:lpstr>
      <vt:lpstr>2_Custom Design</vt:lpstr>
      <vt:lpstr>3_Custom Design</vt:lpstr>
      <vt:lpstr>4_Custom Design</vt:lpstr>
      <vt:lpstr>PowerPoint Presentation</vt:lpstr>
      <vt:lpstr>Feedback is greatly appreciated!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dataset: play golf: Yes or No</vt:lpstr>
      <vt:lpstr>Machine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Model</vt:lpstr>
      <vt:lpstr>Evaluating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the libraries</vt:lpstr>
      <vt:lpstr>Getting to know your data</vt:lpstr>
      <vt:lpstr>Exploratory Data Analysis(EDA)</vt:lpstr>
      <vt:lpstr>Analyze by describing data</vt:lpstr>
      <vt:lpstr>Fixing null values</vt:lpstr>
      <vt:lpstr>Result of null in Embarked Column</vt:lpstr>
      <vt:lpstr>Analyze by pivoting features</vt:lpstr>
      <vt:lpstr>Analyze by visualizing data</vt:lpstr>
      <vt:lpstr>Analyze by visualizing data</vt:lpstr>
      <vt:lpstr>Correcting by dropping features </vt:lpstr>
      <vt:lpstr>Converting a categorical feature </vt:lpstr>
      <vt:lpstr>Reading data</vt:lpstr>
      <vt:lpstr>Train the model and evaluation (SVM)</vt:lpstr>
      <vt:lpstr>Train the model and evaluation (KNN)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Goudarzvand, Saria (UMKC-Student)</dc:creator>
  <cp:lastModifiedBy>Albishri, Ahmed Awad H (UMKC-Student)</cp:lastModifiedBy>
  <cp:revision>68</cp:revision>
  <dcterms:created xsi:type="dcterms:W3CDTF">2018-09-25T07:16:34Z</dcterms:created>
  <dcterms:modified xsi:type="dcterms:W3CDTF">2020-02-14T05:38:49Z</dcterms:modified>
</cp:coreProperties>
</file>